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sldIdLst>
    <p:sldId id="256" r:id="rId2"/>
    <p:sldId id="307" r:id="rId3"/>
    <p:sldId id="305" r:id="rId4"/>
    <p:sldId id="306" r:id="rId5"/>
    <p:sldId id="308" r:id="rId6"/>
    <p:sldId id="260" r:id="rId7"/>
    <p:sldId id="258" r:id="rId8"/>
    <p:sldId id="304" r:id="rId9"/>
    <p:sldId id="290" r:id="rId10"/>
    <p:sldId id="266" r:id="rId11"/>
    <p:sldId id="267" r:id="rId12"/>
    <p:sldId id="269" r:id="rId13"/>
    <p:sldId id="259" r:id="rId14"/>
    <p:sldId id="270" r:id="rId15"/>
    <p:sldId id="296" r:id="rId16"/>
    <p:sldId id="272" r:id="rId17"/>
    <p:sldId id="309" r:id="rId18"/>
    <p:sldId id="271" r:id="rId19"/>
    <p:sldId id="286" r:id="rId20"/>
    <p:sldId id="310" r:id="rId21"/>
    <p:sldId id="268" r:id="rId22"/>
    <p:sldId id="311" r:id="rId23"/>
    <p:sldId id="312" r:id="rId24"/>
    <p:sldId id="273" r:id="rId25"/>
    <p:sldId id="294" r:id="rId26"/>
    <p:sldId id="274" r:id="rId27"/>
    <p:sldId id="313" r:id="rId28"/>
    <p:sldId id="276" r:id="rId29"/>
    <p:sldId id="315" r:id="rId30"/>
    <p:sldId id="366" r:id="rId31"/>
    <p:sldId id="357" r:id="rId32"/>
    <p:sldId id="282" r:id="rId33"/>
    <p:sldId id="368" r:id="rId34"/>
    <p:sldId id="361" r:id="rId35"/>
    <p:sldId id="369" r:id="rId36"/>
    <p:sldId id="365" r:id="rId37"/>
    <p:sldId id="264" r:id="rId38"/>
    <p:sldId id="265" r:id="rId39"/>
    <p:sldId id="370" r:id="rId40"/>
    <p:sldId id="275" r:id="rId41"/>
    <p:sldId id="262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58131EE-CB5E-46CF-9541-253EBEB777F4}">
          <p14:sldIdLst>
            <p14:sldId id="256"/>
            <p14:sldId id="307"/>
            <p14:sldId id="305"/>
            <p14:sldId id="306"/>
            <p14:sldId id="308"/>
            <p14:sldId id="260"/>
            <p14:sldId id="258"/>
            <p14:sldId id="304"/>
            <p14:sldId id="290"/>
            <p14:sldId id="266"/>
            <p14:sldId id="267"/>
            <p14:sldId id="269"/>
            <p14:sldId id="259"/>
            <p14:sldId id="270"/>
            <p14:sldId id="296"/>
            <p14:sldId id="272"/>
            <p14:sldId id="309"/>
            <p14:sldId id="271"/>
            <p14:sldId id="286"/>
            <p14:sldId id="310"/>
            <p14:sldId id="268"/>
            <p14:sldId id="311"/>
            <p14:sldId id="312"/>
            <p14:sldId id="273"/>
            <p14:sldId id="294"/>
            <p14:sldId id="274"/>
            <p14:sldId id="313"/>
            <p14:sldId id="276"/>
            <p14:sldId id="315"/>
            <p14:sldId id="366"/>
            <p14:sldId id="357"/>
            <p14:sldId id="282"/>
            <p14:sldId id="368"/>
            <p14:sldId id="361"/>
            <p14:sldId id="369"/>
            <p14:sldId id="365"/>
            <p14:sldId id="264"/>
            <p14:sldId id="265"/>
            <p14:sldId id="370"/>
            <p14:sldId id="275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757999999999999E-2"/>
          <c:y val="4.1489999999999999E-2"/>
          <c:w val="0.91877900000000001"/>
          <c:h val="0.83329299999999995"/>
        </c:manualLayout>
      </c:layout>
      <c:scatterChart>
        <c:scatterStyle val="smoothMarker"/>
        <c:varyColors val="0"/>
        <c:ser>
          <c:idx val="0"/>
          <c:order val="0"/>
          <c:tx>
            <c:v>PET</c:v>
          </c:tx>
          <c:spPr bwMode="auto">
            <a:prstGeom prst="rect">
              <a:avLst/>
            </a:prstGeom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Лист1!$A$3:$A$2002</c:f>
              <c:numCache>
                <c:formatCode>General</c:formatCode>
                <c:ptCount val="2000"/>
                <c:pt idx="0">
                  <c:v>1.76248</c:v>
                </c:pt>
                <c:pt idx="1">
                  <c:v>1.76312</c:v>
                </c:pt>
                <c:pt idx="2">
                  <c:v>1.7637499999999999</c:v>
                </c:pt>
                <c:pt idx="3">
                  <c:v>1.7643899999999999</c:v>
                </c:pt>
                <c:pt idx="4">
                  <c:v>1.7650300000000001</c:v>
                </c:pt>
                <c:pt idx="5">
                  <c:v>1.76566</c:v>
                </c:pt>
                <c:pt idx="6">
                  <c:v>1.7663</c:v>
                </c:pt>
                <c:pt idx="7">
                  <c:v>1.76694</c:v>
                </c:pt>
                <c:pt idx="8">
                  <c:v>1.7675799999999999</c:v>
                </c:pt>
                <c:pt idx="9">
                  <c:v>1.7682199999999999</c:v>
                </c:pt>
                <c:pt idx="10">
                  <c:v>1.7688600000000001</c:v>
                </c:pt>
                <c:pt idx="11">
                  <c:v>1.7695000000000001</c:v>
                </c:pt>
                <c:pt idx="12">
                  <c:v>1.77014</c:v>
                </c:pt>
                <c:pt idx="13">
                  <c:v>1.77078</c:v>
                </c:pt>
                <c:pt idx="14">
                  <c:v>1.7714300000000001</c:v>
                </c:pt>
                <c:pt idx="15">
                  <c:v>1.77207</c:v>
                </c:pt>
                <c:pt idx="16">
                  <c:v>1.77271</c:v>
                </c:pt>
                <c:pt idx="17">
                  <c:v>1.77335</c:v>
                </c:pt>
                <c:pt idx="18">
                  <c:v>1.774</c:v>
                </c:pt>
                <c:pt idx="19">
                  <c:v>1.77464</c:v>
                </c:pt>
                <c:pt idx="20">
                  <c:v>1.77529</c:v>
                </c:pt>
                <c:pt idx="21">
                  <c:v>1.77593</c:v>
                </c:pt>
                <c:pt idx="22">
                  <c:v>1.77658</c:v>
                </c:pt>
                <c:pt idx="23">
                  <c:v>1.77722</c:v>
                </c:pt>
                <c:pt idx="24">
                  <c:v>1.7778700000000001</c:v>
                </c:pt>
                <c:pt idx="25">
                  <c:v>1.7785200000000001</c:v>
                </c:pt>
                <c:pt idx="26">
                  <c:v>1.7791600000000001</c:v>
                </c:pt>
                <c:pt idx="27">
                  <c:v>1.7798099999999999</c:v>
                </c:pt>
                <c:pt idx="28">
                  <c:v>1.7804599999999999</c:v>
                </c:pt>
                <c:pt idx="29">
                  <c:v>1.78111</c:v>
                </c:pt>
                <c:pt idx="30">
                  <c:v>1.78176</c:v>
                </c:pt>
                <c:pt idx="31">
                  <c:v>1.78241</c:v>
                </c:pt>
                <c:pt idx="32">
                  <c:v>1.7830600000000001</c:v>
                </c:pt>
                <c:pt idx="33">
                  <c:v>1.7837099999999999</c:v>
                </c:pt>
                <c:pt idx="34">
                  <c:v>1.7843599999999999</c:v>
                </c:pt>
                <c:pt idx="35">
                  <c:v>1.78501</c:v>
                </c:pt>
                <c:pt idx="36">
                  <c:v>1.7856700000000001</c:v>
                </c:pt>
                <c:pt idx="37">
                  <c:v>1.7863199999999999</c:v>
                </c:pt>
                <c:pt idx="38">
                  <c:v>1.7869699999999999</c:v>
                </c:pt>
                <c:pt idx="39">
                  <c:v>1.7876300000000001</c:v>
                </c:pt>
                <c:pt idx="40">
                  <c:v>1.7882800000000001</c:v>
                </c:pt>
                <c:pt idx="41">
                  <c:v>1.7889299999999999</c:v>
                </c:pt>
                <c:pt idx="42">
                  <c:v>1.78959</c:v>
                </c:pt>
                <c:pt idx="43">
                  <c:v>1.7902400000000001</c:v>
                </c:pt>
                <c:pt idx="44">
                  <c:v>1.7908999999999999</c:v>
                </c:pt>
                <c:pt idx="45">
                  <c:v>1.79156</c:v>
                </c:pt>
                <c:pt idx="46">
                  <c:v>1.7922100000000001</c:v>
                </c:pt>
                <c:pt idx="47">
                  <c:v>1.79287</c:v>
                </c:pt>
                <c:pt idx="48">
                  <c:v>1.7935300000000001</c:v>
                </c:pt>
                <c:pt idx="49">
                  <c:v>1.79419</c:v>
                </c:pt>
                <c:pt idx="50">
                  <c:v>1.7948500000000001</c:v>
                </c:pt>
                <c:pt idx="51">
                  <c:v>1.7955099999999999</c:v>
                </c:pt>
                <c:pt idx="52">
                  <c:v>1.79617</c:v>
                </c:pt>
                <c:pt idx="53">
                  <c:v>1.7968299999999999</c:v>
                </c:pt>
                <c:pt idx="54">
                  <c:v>1.79749</c:v>
                </c:pt>
                <c:pt idx="55">
                  <c:v>1.7981499999999999</c:v>
                </c:pt>
                <c:pt idx="56">
                  <c:v>1.79881</c:v>
                </c:pt>
                <c:pt idx="57">
                  <c:v>1.7994699999999999</c:v>
                </c:pt>
                <c:pt idx="58">
                  <c:v>1.8001400000000001</c:v>
                </c:pt>
                <c:pt idx="59">
                  <c:v>1.8008</c:v>
                </c:pt>
                <c:pt idx="60">
                  <c:v>1.8014600000000001</c:v>
                </c:pt>
                <c:pt idx="61">
                  <c:v>1.80213</c:v>
                </c:pt>
                <c:pt idx="62">
                  <c:v>1.8027899999999999</c:v>
                </c:pt>
                <c:pt idx="63">
                  <c:v>1.8034600000000001</c:v>
                </c:pt>
                <c:pt idx="64">
                  <c:v>1.8041199999999999</c:v>
                </c:pt>
                <c:pt idx="65">
                  <c:v>1.8047899999999999</c:v>
                </c:pt>
                <c:pt idx="66">
                  <c:v>1.8054600000000001</c:v>
                </c:pt>
                <c:pt idx="67">
                  <c:v>1.8061199999999999</c:v>
                </c:pt>
                <c:pt idx="68">
                  <c:v>1.8067899999999999</c:v>
                </c:pt>
                <c:pt idx="69">
                  <c:v>1.8074600000000001</c:v>
                </c:pt>
                <c:pt idx="70">
                  <c:v>1.80813</c:v>
                </c:pt>
                <c:pt idx="71">
                  <c:v>1.8088</c:v>
                </c:pt>
                <c:pt idx="72">
                  <c:v>1.8094699999999999</c:v>
                </c:pt>
                <c:pt idx="73">
                  <c:v>1.8101400000000001</c:v>
                </c:pt>
                <c:pt idx="74">
                  <c:v>1.81081</c:v>
                </c:pt>
                <c:pt idx="75">
                  <c:v>1.81148</c:v>
                </c:pt>
                <c:pt idx="76">
                  <c:v>1.8121499999999999</c:v>
                </c:pt>
                <c:pt idx="77">
                  <c:v>1.8128200000000001</c:v>
                </c:pt>
                <c:pt idx="78">
                  <c:v>1.8134999999999999</c:v>
                </c:pt>
                <c:pt idx="79">
                  <c:v>1.8141700000000001</c:v>
                </c:pt>
                <c:pt idx="80">
                  <c:v>1.81484</c:v>
                </c:pt>
                <c:pt idx="81">
                  <c:v>1.81552</c:v>
                </c:pt>
                <c:pt idx="82">
                  <c:v>1.81619</c:v>
                </c:pt>
                <c:pt idx="83">
                  <c:v>1.81687</c:v>
                </c:pt>
                <c:pt idx="84">
                  <c:v>1.8175399999999999</c:v>
                </c:pt>
                <c:pt idx="85">
                  <c:v>1.8182199999999999</c:v>
                </c:pt>
                <c:pt idx="86">
                  <c:v>1.8189</c:v>
                </c:pt>
                <c:pt idx="87">
                  <c:v>1.8195699999999999</c:v>
                </c:pt>
                <c:pt idx="88">
                  <c:v>1.8202499999999999</c:v>
                </c:pt>
                <c:pt idx="89">
                  <c:v>1.8209299999999999</c:v>
                </c:pt>
                <c:pt idx="90">
                  <c:v>1.82161</c:v>
                </c:pt>
                <c:pt idx="91">
                  <c:v>1.82229</c:v>
                </c:pt>
                <c:pt idx="92">
                  <c:v>1.82297</c:v>
                </c:pt>
                <c:pt idx="93">
                  <c:v>1.82365</c:v>
                </c:pt>
                <c:pt idx="94">
                  <c:v>1.82433</c:v>
                </c:pt>
                <c:pt idx="95">
                  <c:v>1.82501</c:v>
                </c:pt>
                <c:pt idx="96">
                  <c:v>1.82569</c:v>
                </c:pt>
                <c:pt idx="97">
                  <c:v>1.82637</c:v>
                </c:pt>
                <c:pt idx="98">
                  <c:v>1.8270599999999999</c:v>
                </c:pt>
                <c:pt idx="99">
                  <c:v>1.8277399999999999</c:v>
                </c:pt>
                <c:pt idx="100">
                  <c:v>1.8284199999999999</c:v>
                </c:pt>
                <c:pt idx="101">
                  <c:v>1.82911</c:v>
                </c:pt>
                <c:pt idx="102">
                  <c:v>1.82979</c:v>
                </c:pt>
                <c:pt idx="103">
                  <c:v>1.8304800000000001</c:v>
                </c:pt>
                <c:pt idx="104">
                  <c:v>1.83117</c:v>
                </c:pt>
                <c:pt idx="105">
                  <c:v>1.83185</c:v>
                </c:pt>
                <c:pt idx="106">
                  <c:v>1.8325400000000001</c:v>
                </c:pt>
                <c:pt idx="107">
                  <c:v>1.8332299999999999</c:v>
                </c:pt>
                <c:pt idx="108">
                  <c:v>1.8339099999999999</c:v>
                </c:pt>
                <c:pt idx="109">
                  <c:v>1.8346</c:v>
                </c:pt>
                <c:pt idx="110">
                  <c:v>1.8352900000000001</c:v>
                </c:pt>
                <c:pt idx="111">
                  <c:v>1.8359799999999999</c:v>
                </c:pt>
                <c:pt idx="112">
                  <c:v>1.83667</c:v>
                </c:pt>
                <c:pt idx="113">
                  <c:v>1.8373600000000001</c:v>
                </c:pt>
                <c:pt idx="114">
                  <c:v>1.83805</c:v>
                </c:pt>
                <c:pt idx="115">
                  <c:v>1.83874</c:v>
                </c:pt>
                <c:pt idx="116">
                  <c:v>1.83944</c:v>
                </c:pt>
                <c:pt idx="117">
                  <c:v>1.84013</c:v>
                </c:pt>
                <c:pt idx="118">
                  <c:v>1.8408199999999999</c:v>
                </c:pt>
                <c:pt idx="119">
                  <c:v>1.84152</c:v>
                </c:pt>
                <c:pt idx="120">
                  <c:v>1.8422099999999999</c:v>
                </c:pt>
                <c:pt idx="121">
                  <c:v>1.8429</c:v>
                </c:pt>
                <c:pt idx="122">
                  <c:v>1.8435999999999999</c:v>
                </c:pt>
                <c:pt idx="123">
                  <c:v>1.8443000000000001</c:v>
                </c:pt>
                <c:pt idx="124">
                  <c:v>1.8449899999999999</c:v>
                </c:pt>
                <c:pt idx="125">
                  <c:v>1.8456900000000001</c:v>
                </c:pt>
                <c:pt idx="126">
                  <c:v>1.84639</c:v>
                </c:pt>
                <c:pt idx="127">
                  <c:v>1.8470800000000001</c:v>
                </c:pt>
                <c:pt idx="128">
                  <c:v>1.84778</c:v>
                </c:pt>
                <c:pt idx="129">
                  <c:v>1.8484799999999999</c:v>
                </c:pt>
                <c:pt idx="130">
                  <c:v>1.84918</c:v>
                </c:pt>
                <c:pt idx="131">
                  <c:v>1.84988</c:v>
                </c:pt>
                <c:pt idx="132">
                  <c:v>1.8505799999999999</c:v>
                </c:pt>
                <c:pt idx="133">
                  <c:v>1.85128</c:v>
                </c:pt>
                <c:pt idx="134">
                  <c:v>1.85198</c:v>
                </c:pt>
                <c:pt idx="135">
                  <c:v>1.8526899999999999</c:v>
                </c:pt>
                <c:pt idx="136">
                  <c:v>1.8533900000000001</c:v>
                </c:pt>
                <c:pt idx="137">
                  <c:v>1.85409</c:v>
                </c:pt>
                <c:pt idx="138">
                  <c:v>1.8548</c:v>
                </c:pt>
                <c:pt idx="139">
                  <c:v>1.8554999999999999</c:v>
                </c:pt>
                <c:pt idx="140">
                  <c:v>1.8562099999999999</c:v>
                </c:pt>
                <c:pt idx="141">
                  <c:v>1.8569100000000001</c:v>
                </c:pt>
                <c:pt idx="142">
                  <c:v>1.85762</c:v>
                </c:pt>
                <c:pt idx="143">
                  <c:v>1.85832</c:v>
                </c:pt>
                <c:pt idx="144">
                  <c:v>1.85903</c:v>
                </c:pt>
                <c:pt idx="145">
                  <c:v>1.8597399999999999</c:v>
                </c:pt>
                <c:pt idx="146">
                  <c:v>1.8604499999999999</c:v>
                </c:pt>
                <c:pt idx="147">
                  <c:v>1.8611500000000001</c:v>
                </c:pt>
                <c:pt idx="148">
                  <c:v>1.8618600000000001</c:v>
                </c:pt>
                <c:pt idx="149">
                  <c:v>1.8625700000000001</c:v>
                </c:pt>
                <c:pt idx="150">
                  <c:v>1.86328</c:v>
                </c:pt>
                <c:pt idx="151">
                  <c:v>1.86399</c:v>
                </c:pt>
                <c:pt idx="152">
                  <c:v>1.8647</c:v>
                </c:pt>
                <c:pt idx="153">
                  <c:v>1.8654200000000001</c:v>
                </c:pt>
                <c:pt idx="154">
                  <c:v>1.8661300000000001</c:v>
                </c:pt>
                <c:pt idx="155">
                  <c:v>1.8668400000000001</c:v>
                </c:pt>
                <c:pt idx="156">
                  <c:v>1.8675600000000001</c:v>
                </c:pt>
                <c:pt idx="157">
                  <c:v>1.8682700000000001</c:v>
                </c:pt>
                <c:pt idx="158">
                  <c:v>1.8689800000000001</c:v>
                </c:pt>
                <c:pt idx="159">
                  <c:v>1.8696999999999999</c:v>
                </c:pt>
                <c:pt idx="160">
                  <c:v>1.8704099999999999</c:v>
                </c:pt>
                <c:pt idx="161">
                  <c:v>1.87113</c:v>
                </c:pt>
                <c:pt idx="162">
                  <c:v>1.87185</c:v>
                </c:pt>
                <c:pt idx="163">
                  <c:v>1.87256</c:v>
                </c:pt>
                <c:pt idx="164">
                  <c:v>1.8732800000000001</c:v>
                </c:pt>
                <c:pt idx="165">
                  <c:v>1.8740000000000001</c:v>
                </c:pt>
                <c:pt idx="166">
                  <c:v>1.8747199999999999</c:v>
                </c:pt>
                <c:pt idx="167">
                  <c:v>1.87544</c:v>
                </c:pt>
                <c:pt idx="168">
                  <c:v>1.87616</c:v>
                </c:pt>
                <c:pt idx="169">
                  <c:v>1.8768800000000001</c:v>
                </c:pt>
                <c:pt idx="170">
                  <c:v>1.8775999999999999</c:v>
                </c:pt>
                <c:pt idx="171">
                  <c:v>1.87832</c:v>
                </c:pt>
                <c:pt idx="172">
                  <c:v>1.87904</c:v>
                </c:pt>
                <c:pt idx="173">
                  <c:v>1.8797699999999999</c:v>
                </c:pt>
                <c:pt idx="174">
                  <c:v>1.88049</c:v>
                </c:pt>
                <c:pt idx="175">
                  <c:v>1.88121</c:v>
                </c:pt>
                <c:pt idx="176">
                  <c:v>1.8819399999999999</c:v>
                </c:pt>
                <c:pt idx="177">
                  <c:v>1.88266</c:v>
                </c:pt>
                <c:pt idx="178">
                  <c:v>1.8833899999999999</c:v>
                </c:pt>
                <c:pt idx="179">
                  <c:v>1.88412</c:v>
                </c:pt>
                <c:pt idx="180">
                  <c:v>1.8848400000000001</c:v>
                </c:pt>
                <c:pt idx="181">
                  <c:v>1.88557</c:v>
                </c:pt>
                <c:pt idx="182">
                  <c:v>1.8863000000000001</c:v>
                </c:pt>
                <c:pt idx="183">
                  <c:v>1.88703</c:v>
                </c:pt>
                <c:pt idx="184">
                  <c:v>1.8877600000000001</c:v>
                </c:pt>
                <c:pt idx="185">
                  <c:v>1.8884799999999999</c:v>
                </c:pt>
                <c:pt idx="186">
                  <c:v>1.8892100000000001</c:v>
                </c:pt>
                <c:pt idx="187">
                  <c:v>1.88995</c:v>
                </c:pt>
                <c:pt idx="188">
                  <c:v>1.8906799999999999</c:v>
                </c:pt>
                <c:pt idx="189">
                  <c:v>1.89141</c:v>
                </c:pt>
                <c:pt idx="190">
                  <c:v>1.8921399999999999</c:v>
                </c:pt>
                <c:pt idx="191">
                  <c:v>1.8928700000000001</c:v>
                </c:pt>
                <c:pt idx="192">
                  <c:v>1.89361</c:v>
                </c:pt>
                <c:pt idx="193">
                  <c:v>1.8943399999999999</c:v>
                </c:pt>
                <c:pt idx="194">
                  <c:v>1.8950800000000001</c:v>
                </c:pt>
                <c:pt idx="195">
                  <c:v>1.89581</c:v>
                </c:pt>
                <c:pt idx="196">
                  <c:v>1.89655</c:v>
                </c:pt>
                <c:pt idx="197">
                  <c:v>1.8972800000000001</c:v>
                </c:pt>
                <c:pt idx="198">
                  <c:v>1.89802</c:v>
                </c:pt>
                <c:pt idx="199">
                  <c:v>1.89876</c:v>
                </c:pt>
                <c:pt idx="200">
                  <c:v>1.8995</c:v>
                </c:pt>
                <c:pt idx="201">
                  <c:v>1.9002300000000001</c:v>
                </c:pt>
                <c:pt idx="202">
                  <c:v>1.90097</c:v>
                </c:pt>
                <c:pt idx="203">
                  <c:v>1.90171</c:v>
                </c:pt>
                <c:pt idx="204">
                  <c:v>1.90245</c:v>
                </c:pt>
                <c:pt idx="205">
                  <c:v>1.9031899999999999</c:v>
                </c:pt>
                <c:pt idx="206">
                  <c:v>1.90394</c:v>
                </c:pt>
                <c:pt idx="207">
                  <c:v>1.9046799999999999</c:v>
                </c:pt>
                <c:pt idx="208">
                  <c:v>1.9054199999999999</c:v>
                </c:pt>
                <c:pt idx="209">
                  <c:v>1.9061600000000001</c:v>
                </c:pt>
                <c:pt idx="210">
                  <c:v>1.9069100000000001</c:v>
                </c:pt>
                <c:pt idx="211">
                  <c:v>1.9076500000000001</c:v>
                </c:pt>
                <c:pt idx="212">
                  <c:v>1.9084000000000001</c:v>
                </c:pt>
                <c:pt idx="213">
                  <c:v>1.9091400000000001</c:v>
                </c:pt>
                <c:pt idx="214">
                  <c:v>1.9098900000000001</c:v>
                </c:pt>
                <c:pt idx="215">
                  <c:v>1.9106399999999999</c:v>
                </c:pt>
                <c:pt idx="216">
                  <c:v>1.9113800000000001</c:v>
                </c:pt>
                <c:pt idx="217">
                  <c:v>1.9121300000000001</c:v>
                </c:pt>
                <c:pt idx="218">
                  <c:v>1.9128799999999999</c:v>
                </c:pt>
                <c:pt idx="219">
                  <c:v>1.9136299999999999</c:v>
                </c:pt>
                <c:pt idx="220">
                  <c:v>1.91438</c:v>
                </c:pt>
                <c:pt idx="221">
                  <c:v>1.91513</c:v>
                </c:pt>
                <c:pt idx="222">
                  <c:v>1.91588</c:v>
                </c:pt>
                <c:pt idx="223">
                  <c:v>1.9166300000000001</c:v>
                </c:pt>
                <c:pt idx="224">
                  <c:v>1.9173800000000001</c:v>
                </c:pt>
                <c:pt idx="225">
                  <c:v>1.9181299999999999</c:v>
                </c:pt>
                <c:pt idx="226">
                  <c:v>1.91889</c:v>
                </c:pt>
                <c:pt idx="227">
                  <c:v>1.91964</c:v>
                </c:pt>
                <c:pt idx="228">
                  <c:v>1.9204000000000001</c:v>
                </c:pt>
                <c:pt idx="229">
                  <c:v>1.9211499999999999</c:v>
                </c:pt>
                <c:pt idx="230">
                  <c:v>1.92191</c:v>
                </c:pt>
                <c:pt idx="231">
                  <c:v>1.92266</c:v>
                </c:pt>
                <c:pt idx="232">
                  <c:v>1.9234199999999999</c:v>
                </c:pt>
                <c:pt idx="233">
                  <c:v>1.92418</c:v>
                </c:pt>
                <c:pt idx="234">
                  <c:v>1.92493</c:v>
                </c:pt>
                <c:pt idx="235">
                  <c:v>1.9256899999999999</c:v>
                </c:pt>
                <c:pt idx="236">
                  <c:v>1.92645</c:v>
                </c:pt>
                <c:pt idx="237">
                  <c:v>1.9272100000000001</c:v>
                </c:pt>
                <c:pt idx="238">
                  <c:v>1.92797</c:v>
                </c:pt>
                <c:pt idx="239">
                  <c:v>1.9287300000000001</c:v>
                </c:pt>
                <c:pt idx="240">
                  <c:v>1.9295</c:v>
                </c:pt>
                <c:pt idx="241">
                  <c:v>1.9302600000000001</c:v>
                </c:pt>
                <c:pt idx="242">
                  <c:v>1.93102</c:v>
                </c:pt>
                <c:pt idx="243">
                  <c:v>1.9317800000000001</c:v>
                </c:pt>
                <c:pt idx="244">
                  <c:v>1.93255</c:v>
                </c:pt>
                <c:pt idx="245">
                  <c:v>1.9333100000000001</c:v>
                </c:pt>
                <c:pt idx="246">
                  <c:v>1.93408</c:v>
                </c:pt>
                <c:pt idx="247">
                  <c:v>1.9348399999999999</c:v>
                </c:pt>
                <c:pt idx="248">
                  <c:v>1.9356100000000001</c:v>
                </c:pt>
                <c:pt idx="249">
                  <c:v>1.93638</c:v>
                </c:pt>
                <c:pt idx="250">
                  <c:v>1.9371400000000001</c:v>
                </c:pt>
                <c:pt idx="251">
                  <c:v>1.93791</c:v>
                </c:pt>
                <c:pt idx="252">
                  <c:v>1.93868</c:v>
                </c:pt>
                <c:pt idx="253">
                  <c:v>1.9394499999999999</c:v>
                </c:pt>
                <c:pt idx="254">
                  <c:v>1.9402200000000001</c:v>
                </c:pt>
                <c:pt idx="255">
                  <c:v>1.94099</c:v>
                </c:pt>
                <c:pt idx="256">
                  <c:v>1.9417599999999999</c:v>
                </c:pt>
                <c:pt idx="257">
                  <c:v>1.9425300000000001</c:v>
                </c:pt>
                <c:pt idx="258">
                  <c:v>1.9433100000000001</c:v>
                </c:pt>
                <c:pt idx="259">
                  <c:v>1.94408</c:v>
                </c:pt>
                <c:pt idx="260">
                  <c:v>1.94485</c:v>
                </c:pt>
                <c:pt idx="261">
                  <c:v>1.94563</c:v>
                </c:pt>
                <c:pt idx="262">
                  <c:v>1.9463999999999999</c:v>
                </c:pt>
                <c:pt idx="263">
                  <c:v>1.9471799999999999</c:v>
                </c:pt>
                <c:pt idx="264">
                  <c:v>1.9479500000000001</c:v>
                </c:pt>
                <c:pt idx="265">
                  <c:v>1.9487300000000001</c:v>
                </c:pt>
                <c:pt idx="266">
                  <c:v>1.9495100000000001</c:v>
                </c:pt>
                <c:pt idx="267">
                  <c:v>1.9502900000000001</c:v>
                </c:pt>
                <c:pt idx="268">
                  <c:v>1.95106</c:v>
                </c:pt>
                <c:pt idx="269">
                  <c:v>1.95184</c:v>
                </c:pt>
                <c:pt idx="270">
                  <c:v>1.95262</c:v>
                </c:pt>
                <c:pt idx="271">
                  <c:v>1.9534</c:v>
                </c:pt>
                <c:pt idx="272">
                  <c:v>1.9541900000000001</c:v>
                </c:pt>
                <c:pt idx="273">
                  <c:v>1.9549700000000001</c:v>
                </c:pt>
                <c:pt idx="274">
                  <c:v>1.9557500000000001</c:v>
                </c:pt>
                <c:pt idx="275">
                  <c:v>1.9565300000000001</c:v>
                </c:pt>
                <c:pt idx="276">
                  <c:v>1.9573199999999999</c:v>
                </c:pt>
                <c:pt idx="277">
                  <c:v>1.9581</c:v>
                </c:pt>
                <c:pt idx="278">
                  <c:v>1.95889</c:v>
                </c:pt>
                <c:pt idx="279">
                  <c:v>1.95967</c:v>
                </c:pt>
                <c:pt idx="280">
                  <c:v>1.9604600000000001</c:v>
                </c:pt>
                <c:pt idx="281">
                  <c:v>1.9612400000000001</c:v>
                </c:pt>
                <c:pt idx="282">
                  <c:v>1.9620299999999999</c:v>
                </c:pt>
                <c:pt idx="283">
                  <c:v>1.96282</c:v>
                </c:pt>
                <c:pt idx="284">
                  <c:v>1.9636100000000001</c:v>
                </c:pt>
                <c:pt idx="285">
                  <c:v>1.9643999999999999</c:v>
                </c:pt>
                <c:pt idx="286">
                  <c:v>1.96519</c:v>
                </c:pt>
                <c:pt idx="287">
                  <c:v>1.9659800000000001</c:v>
                </c:pt>
                <c:pt idx="288">
                  <c:v>1.9667699999999999</c:v>
                </c:pt>
                <c:pt idx="289">
                  <c:v>1.96756</c:v>
                </c:pt>
                <c:pt idx="290">
                  <c:v>1.96835</c:v>
                </c:pt>
                <c:pt idx="291">
                  <c:v>1.96915</c:v>
                </c:pt>
                <c:pt idx="292">
                  <c:v>1.96994</c:v>
                </c:pt>
                <c:pt idx="293">
                  <c:v>1.9707399999999999</c:v>
                </c:pt>
                <c:pt idx="294">
                  <c:v>1.97153</c:v>
                </c:pt>
                <c:pt idx="295">
                  <c:v>1.9723299999999999</c:v>
                </c:pt>
                <c:pt idx="296">
                  <c:v>1.97312</c:v>
                </c:pt>
                <c:pt idx="297">
                  <c:v>1.9739199999999999</c:v>
                </c:pt>
                <c:pt idx="298">
                  <c:v>1.97472</c:v>
                </c:pt>
                <c:pt idx="299">
                  <c:v>1.9755199999999999</c:v>
                </c:pt>
                <c:pt idx="300">
                  <c:v>1.97631</c:v>
                </c:pt>
                <c:pt idx="301">
                  <c:v>1.9771099999999999</c:v>
                </c:pt>
                <c:pt idx="302">
                  <c:v>1.9779100000000001</c:v>
                </c:pt>
                <c:pt idx="303">
                  <c:v>1.97872</c:v>
                </c:pt>
                <c:pt idx="304">
                  <c:v>1.9795199999999999</c:v>
                </c:pt>
                <c:pt idx="305">
                  <c:v>1.9803200000000001</c:v>
                </c:pt>
                <c:pt idx="306">
                  <c:v>1.98112</c:v>
                </c:pt>
                <c:pt idx="307">
                  <c:v>1.98193</c:v>
                </c:pt>
                <c:pt idx="308">
                  <c:v>1.9827300000000001</c:v>
                </c:pt>
                <c:pt idx="309">
                  <c:v>1.98353</c:v>
                </c:pt>
                <c:pt idx="310">
                  <c:v>1.98434</c:v>
                </c:pt>
                <c:pt idx="311">
                  <c:v>1.98515</c:v>
                </c:pt>
                <c:pt idx="312">
                  <c:v>1.9859500000000001</c:v>
                </c:pt>
                <c:pt idx="313">
                  <c:v>1.9867600000000001</c:v>
                </c:pt>
                <c:pt idx="314">
                  <c:v>1.9875700000000001</c:v>
                </c:pt>
                <c:pt idx="315">
                  <c:v>1.98838</c:v>
                </c:pt>
                <c:pt idx="316">
                  <c:v>1.98919</c:v>
                </c:pt>
                <c:pt idx="317">
                  <c:v>1.99</c:v>
                </c:pt>
                <c:pt idx="318">
                  <c:v>1.99081</c:v>
                </c:pt>
                <c:pt idx="319">
                  <c:v>1.9916199999999999</c:v>
                </c:pt>
                <c:pt idx="320">
                  <c:v>1.9924299999999999</c:v>
                </c:pt>
                <c:pt idx="321">
                  <c:v>1.9932399999999999</c:v>
                </c:pt>
                <c:pt idx="322">
                  <c:v>1.9940599999999999</c:v>
                </c:pt>
                <c:pt idx="323">
                  <c:v>1.9948699999999999</c:v>
                </c:pt>
                <c:pt idx="324">
                  <c:v>1.9956799999999999</c:v>
                </c:pt>
                <c:pt idx="325">
                  <c:v>1.9964999999999999</c:v>
                </c:pt>
                <c:pt idx="326">
                  <c:v>1.99732</c:v>
                </c:pt>
                <c:pt idx="327">
                  <c:v>1.99813</c:v>
                </c:pt>
                <c:pt idx="328">
                  <c:v>1.99895</c:v>
                </c:pt>
                <c:pt idx="329">
                  <c:v>1.99977</c:v>
                </c:pt>
                <c:pt idx="330">
                  <c:v>2.0005899999999999</c:v>
                </c:pt>
                <c:pt idx="331">
                  <c:v>2.0014099999999999</c:v>
                </c:pt>
                <c:pt idx="332">
                  <c:v>2.00223</c:v>
                </c:pt>
                <c:pt idx="333">
                  <c:v>2.00305</c:v>
                </c:pt>
                <c:pt idx="334">
                  <c:v>2.00387</c:v>
                </c:pt>
                <c:pt idx="335">
                  <c:v>2.0046900000000001</c:v>
                </c:pt>
                <c:pt idx="336">
                  <c:v>2.0055100000000001</c:v>
                </c:pt>
                <c:pt idx="337">
                  <c:v>2.0063399999999998</c:v>
                </c:pt>
                <c:pt idx="338">
                  <c:v>2.0071599999999998</c:v>
                </c:pt>
                <c:pt idx="339">
                  <c:v>2.0079799999999999</c:v>
                </c:pt>
                <c:pt idx="340">
                  <c:v>2.00881</c:v>
                </c:pt>
                <c:pt idx="341">
                  <c:v>2.0096400000000001</c:v>
                </c:pt>
                <c:pt idx="342">
                  <c:v>2.0104600000000001</c:v>
                </c:pt>
                <c:pt idx="343">
                  <c:v>2.0112899999999998</c:v>
                </c:pt>
                <c:pt idx="344">
                  <c:v>2.0121199999999999</c:v>
                </c:pt>
                <c:pt idx="345">
                  <c:v>2.01295</c:v>
                </c:pt>
                <c:pt idx="346">
                  <c:v>2.0137800000000001</c:v>
                </c:pt>
                <c:pt idx="347">
                  <c:v>2.0146099999999998</c:v>
                </c:pt>
                <c:pt idx="348">
                  <c:v>2.0154399999999999</c:v>
                </c:pt>
                <c:pt idx="349">
                  <c:v>2.01627</c:v>
                </c:pt>
                <c:pt idx="350">
                  <c:v>2.0171000000000001</c:v>
                </c:pt>
                <c:pt idx="351">
                  <c:v>2.0179299999999998</c:v>
                </c:pt>
                <c:pt idx="352">
                  <c:v>2.01877</c:v>
                </c:pt>
                <c:pt idx="353">
                  <c:v>2.0196000000000001</c:v>
                </c:pt>
                <c:pt idx="354">
                  <c:v>2.0204399999999998</c:v>
                </c:pt>
                <c:pt idx="355">
                  <c:v>2.0212699999999999</c:v>
                </c:pt>
                <c:pt idx="356">
                  <c:v>2.0221100000000001</c:v>
                </c:pt>
                <c:pt idx="357">
                  <c:v>2.0229499999999998</c:v>
                </c:pt>
                <c:pt idx="358">
                  <c:v>2.0237799999999999</c:v>
                </c:pt>
                <c:pt idx="359">
                  <c:v>2.0246200000000001</c:v>
                </c:pt>
                <c:pt idx="360">
                  <c:v>2.0254599999999998</c:v>
                </c:pt>
                <c:pt idx="361">
                  <c:v>2.0263</c:v>
                </c:pt>
                <c:pt idx="362">
                  <c:v>2.0271400000000002</c:v>
                </c:pt>
                <c:pt idx="363">
                  <c:v>2.0279799999999999</c:v>
                </c:pt>
                <c:pt idx="364">
                  <c:v>2.0288300000000001</c:v>
                </c:pt>
                <c:pt idx="365">
                  <c:v>2.0296699999999999</c:v>
                </c:pt>
                <c:pt idx="366">
                  <c:v>2.03051</c:v>
                </c:pt>
                <c:pt idx="367">
                  <c:v>2.0313599999999998</c:v>
                </c:pt>
                <c:pt idx="368">
                  <c:v>2.0322</c:v>
                </c:pt>
                <c:pt idx="369">
                  <c:v>2.0330499999999998</c:v>
                </c:pt>
                <c:pt idx="370">
                  <c:v>2.03389</c:v>
                </c:pt>
                <c:pt idx="371">
                  <c:v>2.0347400000000002</c:v>
                </c:pt>
                <c:pt idx="372">
                  <c:v>2.03559</c:v>
                </c:pt>
                <c:pt idx="373">
                  <c:v>2.0364399999999998</c:v>
                </c:pt>
                <c:pt idx="374">
                  <c:v>2.03728</c:v>
                </c:pt>
                <c:pt idx="375">
                  <c:v>2.0381300000000002</c:v>
                </c:pt>
                <c:pt idx="376">
                  <c:v>2.03898</c:v>
                </c:pt>
                <c:pt idx="377">
                  <c:v>2.0398399999999999</c:v>
                </c:pt>
                <c:pt idx="378">
                  <c:v>2.0406900000000001</c:v>
                </c:pt>
                <c:pt idx="379">
                  <c:v>2.0415399999999999</c:v>
                </c:pt>
                <c:pt idx="380">
                  <c:v>2.0423900000000001</c:v>
                </c:pt>
                <c:pt idx="381">
                  <c:v>2.04325</c:v>
                </c:pt>
                <c:pt idx="382">
                  <c:v>2.0440999999999998</c:v>
                </c:pt>
                <c:pt idx="383">
                  <c:v>2.0449600000000001</c:v>
                </c:pt>
                <c:pt idx="384">
                  <c:v>2.0458099999999999</c:v>
                </c:pt>
                <c:pt idx="385">
                  <c:v>2.0466700000000002</c:v>
                </c:pt>
                <c:pt idx="386">
                  <c:v>2.0475300000000001</c:v>
                </c:pt>
                <c:pt idx="387">
                  <c:v>2.0483899999999999</c:v>
                </c:pt>
                <c:pt idx="388">
                  <c:v>2.0492400000000002</c:v>
                </c:pt>
                <c:pt idx="389">
                  <c:v>2.0501</c:v>
                </c:pt>
                <c:pt idx="390">
                  <c:v>2.0509599999999999</c:v>
                </c:pt>
                <c:pt idx="391">
                  <c:v>2.0518299999999998</c:v>
                </c:pt>
                <c:pt idx="392">
                  <c:v>2.0526900000000001</c:v>
                </c:pt>
                <c:pt idx="393">
                  <c:v>2.05355</c:v>
                </c:pt>
                <c:pt idx="394">
                  <c:v>2.0544099999999998</c:v>
                </c:pt>
                <c:pt idx="395">
                  <c:v>2.0552800000000002</c:v>
                </c:pt>
                <c:pt idx="396">
                  <c:v>2.0561400000000001</c:v>
                </c:pt>
                <c:pt idx="397">
                  <c:v>2.05701</c:v>
                </c:pt>
                <c:pt idx="398">
                  <c:v>2.0578699999999999</c:v>
                </c:pt>
                <c:pt idx="399">
                  <c:v>2.0587399999999998</c:v>
                </c:pt>
                <c:pt idx="400">
                  <c:v>2.0596100000000002</c:v>
                </c:pt>
                <c:pt idx="401">
                  <c:v>2.0604800000000001</c:v>
                </c:pt>
                <c:pt idx="402">
                  <c:v>2.06135</c:v>
                </c:pt>
                <c:pt idx="403">
                  <c:v>2.0622199999999999</c:v>
                </c:pt>
                <c:pt idx="404">
                  <c:v>2.0630899999999999</c:v>
                </c:pt>
                <c:pt idx="405">
                  <c:v>2.0639599999999998</c:v>
                </c:pt>
                <c:pt idx="406">
                  <c:v>2.0648300000000002</c:v>
                </c:pt>
                <c:pt idx="407">
                  <c:v>2.0657000000000001</c:v>
                </c:pt>
                <c:pt idx="408">
                  <c:v>2.0665800000000001</c:v>
                </c:pt>
                <c:pt idx="409">
                  <c:v>2.06745</c:v>
                </c:pt>
                <c:pt idx="410">
                  <c:v>2.06833</c:v>
                </c:pt>
                <c:pt idx="411">
                  <c:v>2.0691999999999999</c:v>
                </c:pt>
                <c:pt idx="412">
                  <c:v>2.0700799999999999</c:v>
                </c:pt>
                <c:pt idx="413">
                  <c:v>2.0709599999999999</c:v>
                </c:pt>
                <c:pt idx="414">
                  <c:v>2.0718299999999998</c:v>
                </c:pt>
                <c:pt idx="415">
                  <c:v>2.0727099999999998</c:v>
                </c:pt>
                <c:pt idx="416">
                  <c:v>2.0735899999999998</c:v>
                </c:pt>
                <c:pt idx="417">
                  <c:v>2.0744699999999998</c:v>
                </c:pt>
                <c:pt idx="418">
                  <c:v>2.0753499999999998</c:v>
                </c:pt>
                <c:pt idx="419">
                  <c:v>2.0762299999999998</c:v>
                </c:pt>
                <c:pt idx="420">
                  <c:v>2.0771199999999999</c:v>
                </c:pt>
                <c:pt idx="421">
                  <c:v>2.0779999999999998</c:v>
                </c:pt>
                <c:pt idx="422">
                  <c:v>2.0788799999999998</c:v>
                </c:pt>
                <c:pt idx="423">
                  <c:v>2.0797699999999999</c:v>
                </c:pt>
                <c:pt idx="424">
                  <c:v>2.0806499999999999</c:v>
                </c:pt>
                <c:pt idx="425">
                  <c:v>2.0815399999999999</c:v>
                </c:pt>
                <c:pt idx="426">
                  <c:v>2.08243</c:v>
                </c:pt>
                <c:pt idx="427">
                  <c:v>2.0833200000000001</c:v>
                </c:pt>
                <c:pt idx="428">
                  <c:v>2.0842000000000001</c:v>
                </c:pt>
                <c:pt idx="429">
                  <c:v>2.0850900000000001</c:v>
                </c:pt>
                <c:pt idx="430">
                  <c:v>2.0859800000000002</c:v>
                </c:pt>
                <c:pt idx="431">
                  <c:v>2.0868699999999998</c:v>
                </c:pt>
                <c:pt idx="432">
                  <c:v>2.0877699999999999</c:v>
                </c:pt>
                <c:pt idx="433">
                  <c:v>2.08866</c:v>
                </c:pt>
                <c:pt idx="434">
                  <c:v>2.08955</c:v>
                </c:pt>
                <c:pt idx="435">
                  <c:v>2.0904500000000001</c:v>
                </c:pt>
                <c:pt idx="436">
                  <c:v>2.0913400000000002</c:v>
                </c:pt>
                <c:pt idx="437">
                  <c:v>2.0922399999999999</c:v>
                </c:pt>
                <c:pt idx="438">
                  <c:v>2.0931299999999999</c:v>
                </c:pt>
                <c:pt idx="439">
                  <c:v>2.0940300000000001</c:v>
                </c:pt>
                <c:pt idx="440">
                  <c:v>2.0949300000000002</c:v>
                </c:pt>
                <c:pt idx="441">
                  <c:v>2.0958199999999998</c:v>
                </c:pt>
                <c:pt idx="442">
                  <c:v>2.0967199999999999</c:v>
                </c:pt>
                <c:pt idx="443">
                  <c:v>2.09762</c:v>
                </c:pt>
                <c:pt idx="444">
                  <c:v>2.0985200000000002</c:v>
                </c:pt>
                <c:pt idx="445">
                  <c:v>2.0994299999999999</c:v>
                </c:pt>
                <c:pt idx="446">
                  <c:v>2.10033</c:v>
                </c:pt>
                <c:pt idx="447">
                  <c:v>2.1012300000000002</c:v>
                </c:pt>
                <c:pt idx="448">
                  <c:v>2.1021399999999999</c:v>
                </c:pt>
                <c:pt idx="449">
                  <c:v>2.10304</c:v>
                </c:pt>
                <c:pt idx="450">
                  <c:v>2.1039500000000002</c:v>
                </c:pt>
                <c:pt idx="451">
                  <c:v>2.1048499999999999</c:v>
                </c:pt>
                <c:pt idx="452">
                  <c:v>2.1057600000000001</c:v>
                </c:pt>
                <c:pt idx="453">
                  <c:v>2.1066699999999998</c:v>
                </c:pt>
                <c:pt idx="454">
                  <c:v>2.1075699999999999</c:v>
                </c:pt>
                <c:pt idx="455">
                  <c:v>2.1084800000000001</c:v>
                </c:pt>
                <c:pt idx="456">
                  <c:v>2.1093899999999999</c:v>
                </c:pt>
                <c:pt idx="457">
                  <c:v>2.1103100000000001</c:v>
                </c:pt>
                <c:pt idx="458">
                  <c:v>2.1112199999999999</c:v>
                </c:pt>
                <c:pt idx="459">
                  <c:v>2.1121300000000001</c:v>
                </c:pt>
                <c:pt idx="460">
                  <c:v>2.1130399999999998</c:v>
                </c:pt>
                <c:pt idx="461">
                  <c:v>2.1139600000000001</c:v>
                </c:pt>
                <c:pt idx="462">
                  <c:v>2.1148699999999998</c:v>
                </c:pt>
                <c:pt idx="463">
                  <c:v>2.1157900000000001</c:v>
                </c:pt>
                <c:pt idx="464">
                  <c:v>2.1166999999999998</c:v>
                </c:pt>
                <c:pt idx="465">
                  <c:v>2.1176200000000001</c:v>
                </c:pt>
                <c:pt idx="466">
                  <c:v>2.1185399999999999</c:v>
                </c:pt>
                <c:pt idx="467">
                  <c:v>2.1194600000000001</c:v>
                </c:pt>
                <c:pt idx="468">
                  <c:v>2.1203799999999999</c:v>
                </c:pt>
                <c:pt idx="469">
                  <c:v>2.1213000000000002</c:v>
                </c:pt>
                <c:pt idx="470">
                  <c:v>2.12222</c:v>
                </c:pt>
                <c:pt idx="471">
                  <c:v>2.1231399999999998</c:v>
                </c:pt>
                <c:pt idx="472">
                  <c:v>2.1240600000000001</c:v>
                </c:pt>
                <c:pt idx="473">
                  <c:v>2.1249899999999999</c:v>
                </c:pt>
                <c:pt idx="474">
                  <c:v>2.1259100000000002</c:v>
                </c:pt>
                <c:pt idx="475">
                  <c:v>2.1268400000000001</c:v>
                </c:pt>
                <c:pt idx="476">
                  <c:v>2.1277599999999999</c:v>
                </c:pt>
                <c:pt idx="477">
                  <c:v>2.1286900000000002</c:v>
                </c:pt>
                <c:pt idx="478">
                  <c:v>2.1296200000000001</c:v>
                </c:pt>
                <c:pt idx="479">
                  <c:v>2.1305499999999999</c:v>
                </c:pt>
                <c:pt idx="480">
                  <c:v>2.1314799999999998</c:v>
                </c:pt>
                <c:pt idx="481">
                  <c:v>2.1324100000000001</c:v>
                </c:pt>
                <c:pt idx="482">
                  <c:v>2.13334</c:v>
                </c:pt>
                <c:pt idx="483">
                  <c:v>2.1342699999999999</c:v>
                </c:pt>
                <c:pt idx="484">
                  <c:v>2.1352000000000002</c:v>
                </c:pt>
                <c:pt idx="485">
                  <c:v>2.1361300000000001</c:v>
                </c:pt>
                <c:pt idx="486">
                  <c:v>2.13707</c:v>
                </c:pt>
                <c:pt idx="487">
                  <c:v>2.1379999999999999</c:v>
                </c:pt>
                <c:pt idx="488">
                  <c:v>2.1389399999999998</c:v>
                </c:pt>
                <c:pt idx="489">
                  <c:v>2.1398799999999998</c:v>
                </c:pt>
                <c:pt idx="490">
                  <c:v>2.1408100000000001</c:v>
                </c:pt>
                <c:pt idx="491">
                  <c:v>2.14175</c:v>
                </c:pt>
                <c:pt idx="492">
                  <c:v>2.14269</c:v>
                </c:pt>
                <c:pt idx="493">
                  <c:v>2.1436299999999999</c:v>
                </c:pt>
                <c:pt idx="494">
                  <c:v>2.1445699999999999</c:v>
                </c:pt>
                <c:pt idx="495">
                  <c:v>2.1455099999999998</c:v>
                </c:pt>
                <c:pt idx="496">
                  <c:v>2.1464599999999998</c:v>
                </c:pt>
                <c:pt idx="497">
                  <c:v>2.1474000000000002</c:v>
                </c:pt>
                <c:pt idx="498">
                  <c:v>2.1483400000000001</c:v>
                </c:pt>
                <c:pt idx="499">
                  <c:v>2.1492900000000001</c:v>
                </c:pt>
                <c:pt idx="500">
                  <c:v>2.1502300000000001</c:v>
                </c:pt>
                <c:pt idx="501">
                  <c:v>2.1511800000000001</c:v>
                </c:pt>
                <c:pt idx="502">
                  <c:v>2.1521300000000001</c:v>
                </c:pt>
                <c:pt idx="503">
                  <c:v>2.1530800000000001</c:v>
                </c:pt>
                <c:pt idx="504">
                  <c:v>2.15402</c:v>
                </c:pt>
                <c:pt idx="505">
                  <c:v>2.1549700000000001</c:v>
                </c:pt>
                <c:pt idx="506">
                  <c:v>2.1559200000000001</c:v>
                </c:pt>
                <c:pt idx="507">
                  <c:v>2.1568800000000001</c:v>
                </c:pt>
                <c:pt idx="508">
                  <c:v>2.1578300000000001</c:v>
                </c:pt>
                <c:pt idx="509">
                  <c:v>2.1587800000000001</c:v>
                </c:pt>
                <c:pt idx="510">
                  <c:v>2.1597400000000002</c:v>
                </c:pt>
                <c:pt idx="511">
                  <c:v>2.1606900000000002</c:v>
                </c:pt>
                <c:pt idx="512">
                  <c:v>2.1616499999999998</c:v>
                </c:pt>
                <c:pt idx="513">
                  <c:v>2.1625999999999999</c:v>
                </c:pt>
                <c:pt idx="514">
                  <c:v>2.1635599999999999</c:v>
                </c:pt>
                <c:pt idx="515">
                  <c:v>2.16452</c:v>
                </c:pt>
                <c:pt idx="516">
                  <c:v>2.1654800000000001</c:v>
                </c:pt>
                <c:pt idx="517">
                  <c:v>2.1664400000000001</c:v>
                </c:pt>
                <c:pt idx="518">
                  <c:v>2.1674000000000002</c:v>
                </c:pt>
                <c:pt idx="519">
                  <c:v>2.1683599999999998</c:v>
                </c:pt>
                <c:pt idx="520">
                  <c:v>2.1693199999999999</c:v>
                </c:pt>
                <c:pt idx="521">
                  <c:v>2.1702900000000001</c:v>
                </c:pt>
                <c:pt idx="522">
                  <c:v>2.1712500000000001</c:v>
                </c:pt>
                <c:pt idx="523">
                  <c:v>2.1722199999999998</c:v>
                </c:pt>
                <c:pt idx="524">
                  <c:v>2.1731799999999999</c:v>
                </c:pt>
                <c:pt idx="525">
                  <c:v>2.17415</c:v>
                </c:pt>
                <c:pt idx="526">
                  <c:v>2.1751200000000002</c:v>
                </c:pt>
                <c:pt idx="527">
                  <c:v>2.1760899999999999</c:v>
                </c:pt>
                <c:pt idx="528">
                  <c:v>2.1770499999999999</c:v>
                </c:pt>
                <c:pt idx="529">
                  <c:v>2.1780200000000001</c:v>
                </c:pt>
                <c:pt idx="530">
                  <c:v>2.1789999999999998</c:v>
                </c:pt>
                <c:pt idx="531">
                  <c:v>2.17997</c:v>
                </c:pt>
                <c:pt idx="532">
                  <c:v>2.1809400000000001</c:v>
                </c:pt>
                <c:pt idx="533">
                  <c:v>2.1819099999999998</c:v>
                </c:pt>
                <c:pt idx="534">
                  <c:v>2.18289</c:v>
                </c:pt>
                <c:pt idx="535">
                  <c:v>2.1838600000000001</c:v>
                </c:pt>
                <c:pt idx="536">
                  <c:v>2.1848399999999999</c:v>
                </c:pt>
                <c:pt idx="537">
                  <c:v>2.1858200000000001</c:v>
                </c:pt>
                <c:pt idx="538">
                  <c:v>2.1867999999999999</c:v>
                </c:pt>
                <c:pt idx="539">
                  <c:v>2.1877800000000001</c:v>
                </c:pt>
                <c:pt idx="540">
                  <c:v>2.1887599999999998</c:v>
                </c:pt>
                <c:pt idx="541">
                  <c:v>2.18974</c:v>
                </c:pt>
                <c:pt idx="542">
                  <c:v>2.1907199999999998</c:v>
                </c:pt>
                <c:pt idx="543">
                  <c:v>2.1917</c:v>
                </c:pt>
                <c:pt idx="544">
                  <c:v>2.1926800000000002</c:v>
                </c:pt>
                <c:pt idx="545">
                  <c:v>2.19367</c:v>
                </c:pt>
                <c:pt idx="546">
                  <c:v>2.1946500000000002</c:v>
                </c:pt>
                <c:pt idx="547">
                  <c:v>2.19564</c:v>
                </c:pt>
                <c:pt idx="548">
                  <c:v>2.1966299999999999</c:v>
                </c:pt>
                <c:pt idx="549">
                  <c:v>2.1976100000000001</c:v>
                </c:pt>
                <c:pt idx="550">
                  <c:v>2.1985999999999999</c:v>
                </c:pt>
                <c:pt idx="551">
                  <c:v>2.1995900000000002</c:v>
                </c:pt>
                <c:pt idx="552">
                  <c:v>2.20058</c:v>
                </c:pt>
                <c:pt idx="553">
                  <c:v>2.2015699999999998</c:v>
                </c:pt>
                <c:pt idx="554">
                  <c:v>2.2025700000000001</c:v>
                </c:pt>
                <c:pt idx="555">
                  <c:v>2.20356</c:v>
                </c:pt>
                <c:pt idx="556">
                  <c:v>2.2045499999999998</c:v>
                </c:pt>
                <c:pt idx="557">
                  <c:v>2.2055500000000001</c:v>
                </c:pt>
                <c:pt idx="558">
                  <c:v>2.2065399999999999</c:v>
                </c:pt>
                <c:pt idx="559">
                  <c:v>2.2075399999999998</c:v>
                </c:pt>
                <c:pt idx="560">
                  <c:v>2.2085400000000002</c:v>
                </c:pt>
                <c:pt idx="561">
                  <c:v>2.2095400000000001</c:v>
                </c:pt>
                <c:pt idx="562">
                  <c:v>2.2105399999999999</c:v>
                </c:pt>
                <c:pt idx="563">
                  <c:v>2.2115399999999998</c:v>
                </c:pt>
                <c:pt idx="564">
                  <c:v>2.2125400000000002</c:v>
                </c:pt>
                <c:pt idx="565">
                  <c:v>2.2135400000000001</c:v>
                </c:pt>
                <c:pt idx="566">
                  <c:v>2.21454</c:v>
                </c:pt>
                <c:pt idx="567">
                  <c:v>2.2155499999999999</c:v>
                </c:pt>
                <c:pt idx="568">
                  <c:v>2.2165499999999998</c:v>
                </c:pt>
                <c:pt idx="569">
                  <c:v>2.2175600000000002</c:v>
                </c:pt>
                <c:pt idx="570">
                  <c:v>2.2185700000000002</c:v>
                </c:pt>
                <c:pt idx="571">
                  <c:v>2.21957</c:v>
                </c:pt>
                <c:pt idx="572">
                  <c:v>2.22058</c:v>
                </c:pt>
                <c:pt idx="573">
                  <c:v>2.22159</c:v>
                </c:pt>
                <c:pt idx="574">
                  <c:v>2.2225999999999999</c:v>
                </c:pt>
                <c:pt idx="575">
                  <c:v>2.2236099999999999</c:v>
                </c:pt>
                <c:pt idx="576">
                  <c:v>2.2246299999999999</c:v>
                </c:pt>
                <c:pt idx="577">
                  <c:v>2.2256399999999998</c:v>
                </c:pt>
                <c:pt idx="578">
                  <c:v>2.2266499999999998</c:v>
                </c:pt>
                <c:pt idx="579">
                  <c:v>2.2276699999999998</c:v>
                </c:pt>
                <c:pt idx="580">
                  <c:v>2.2286800000000002</c:v>
                </c:pt>
                <c:pt idx="581">
                  <c:v>2.2296999999999998</c:v>
                </c:pt>
                <c:pt idx="582">
                  <c:v>2.2307199999999998</c:v>
                </c:pt>
                <c:pt idx="583">
                  <c:v>2.2317399999999998</c:v>
                </c:pt>
                <c:pt idx="584">
                  <c:v>2.2327599999999999</c:v>
                </c:pt>
                <c:pt idx="585">
                  <c:v>2.2337799999999999</c:v>
                </c:pt>
                <c:pt idx="586">
                  <c:v>2.2347999999999999</c:v>
                </c:pt>
                <c:pt idx="587">
                  <c:v>2.2358199999999999</c:v>
                </c:pt>
                <c:pt idx="588">
                  <c:v>2.2368399999999999</c:v>
                </c:pt>
                <c:pt idx="589">
                  <c:v>2.23787</c:v>
                </c:pt>
                <c:pt idx="590">
                  <c:v>2.23889</c:v>
                </c:pt>
                <c:pt idx="591">
                  <c:v>2.2399200000000001</c:v>
                </c:pt>
                <c:pt idx="592">
                  <c:v>2.2409500000000002</c:v>
                </c:pt>
                <c:pt idx="593">
                  <c:v>2.2419799999999999</c:v>
                </c:pt>
                <c:pt idx="594">
                  <c:v>2.2430099999999999</c:v>
                </c:pt>
                <c:pt idx="595">
                  <c:v>2.24404</c:v>
                </c:pt>
                <c:pt idx="596">
                  <c:v>2.2450700000000001</c:v>
                </c:pt>
                <c:pt idx="597">
                  <c:v>2.2461000000000002</c:v>
                </c:pt>
                <c:pt idx="598">
                  <c:v>2.2471299999999998</c:v>
                </c:pt>
                <c:pt idx="599">
                  <c:v>2.2481599999999999</c:v>
                </c:pt>
                <c:pt idx="600">
                  <c:v>2.2492000000000001</c:v>
                </c:pt>
                <c:pt idx="601">
                  <c:v>2.2502399999999998</c:v>
                </c:pt>
                <c:pt idx="602">
                  <c:v>2.2512699999999999</c:v>
                </c:pt>
                <c:pt idx="603">
                  <c:v>2.25231</c:v>
                </c:pt>
                <c:pt idx="604">
                  <c:v>2.2533500000000002</c:v>
                </c:pt>
                <c:pt idx="605">
                  <c:v>2.2543899999999999</c:v>
                </c:pt>
                <c:pt idx="606">
                  <c:v>2.25543</c:v>
                </c:pt>
                <c:pt idx="607">
                  <c:v>2.2564700000000002</c:v>
                </c:pt>
                <c:pt idx="608">
                  <c:v>2.2575099999999999</c:v>
                </c:pt>
                <c:pt idx="609">
                  <c:v>2.2585500000000001</c:v>
                </c:pt>
                <c:pt idx="610">
                  <c:v>2.2595999999999998</c:v>
                </c:pt>
                <c:pt idx="611">
                  <c:v>2.26064</c:v>
                </c:pt>
                <c:pt idx="612">
                  <c:v>2.2616900000000002</c:v>
                </c:pt>
                <c:pt idx="613">
                  <c:v>2.26274</c:v>
                </c:pt>
                <c:pt idx="614">
                  <c:v>2.2637900000000002</c:v>
                </c:pt>
                <c:pt idx="615">
                  <c:v>2.26484</c:v>
                </c:pt>
                <c:pt idx="616">
                  <c:v>2.2658900000000002</c:v>
                </c:pt>
                <c:pt idx="617">
                  <c:v>2.26694</c:v>
                </c:pt>
                <c:pt idx="618">
                  <c:v>2.2679900000000002</c:v>
                </c:pt>
                <c:pt idx="619">
                  <c:v>2.2690399999999999</c:v>
                </c:pt>
                <c:pt idx="620">
                  <c:v>2.2700999999999998</c:v>
                </c:pt>
                <c:pt idx="621">
                  <c:v>2.27115</c:v>
                </c:pt>
                <c:pt idx="622">
                  <c:v>2.2722099999999998</c:v>
                </c:pt>
                <c:pt idx="623">
                  <c:v>2.2732600000000001</c:v>
                </c:pt>
                <c:pt idx="624">
                  <c:v>2.2743199999999999</c:v>
                </c:pt>
                <c:pt idx="625">
                  <c:v>2.2753800000000002</c:v>
                </c:pt>
                <c:pt idx="626">
                  <c:v>2.27644</c:v>
                </c:pt>
                <c:pt idx="627">
                  <c:v>2.2774999999999999</c:v>
                </c:pt>
                <c:pt idx="628">
                  <c:v>2.2785600000000001</c:v>
                </c:pt>
                <c:pt idx="629">
                  <c:v>2.27963</c:v>
                </c:pt>
                <c:pt idx="630">
                  <c:v>2.2806899999999999</c:v>
                </c:pt>
                <c:pt idx="631">
                  <c:v>2.2817599999999998</c:v>
                </c:pt>
                <c:pt idx="632">
                  <c:v>2.2828200000000001</c:v>
                </c:pt>
                <c:pt idx="633">
                  <c:v>2.28389</c:v>
                </c:pt>
                <c:pt idx="634">
                  <c:v>2.2849599999999999</c:v>
                </c:pt>
                <c:pt idx="635">
                  <c:v>2.2860299999999998</c:v>
                </c:pt>
                <c:pt idx="636">
                  <c:v>2.2870900000000001</c:v>
                </c:pt>
                <c:pt idx="637">
                  <c:v>2.28817</c:v>
                </c:pt>
                <c:pt idx="638">
                  <c:v>2.2892399999999999</c:v>
                </c:pt>
                <c:pt idx="639">
                  <c:v>2.2903099999999998</c:v>
                </c:pt>
                <c:pt idx="640">
                  <c:v>2.2913800000000002</c:v>
                </c:pt>
                <c:pt idx="641">
                  <c:v>2.2924600000000002</c:v>
                </c:pt>
                <c:pt idx="642">
                  <c:v>2.2935400000000001</c:v>
                </c:pt>
                <c:pt idx="643">
                  <c:v>2.29461</c:v>
                </c:pt>
                <c:pt idx="644">
                  <c:v>2.29569</c:v>
                </c:pt>
                <c:pt idx="645">
                  <c:v>2.29677</c:v>
                </c:pt>
                <c:pt idx="646">
                  <c:v>2.2978499999999999</c:v>
                </c:pt>
                <c:pt idx="647">
                  <c:v>2.2989299999999999</c:v>
                </c:pt>
                <c:pt idx="648">
                  <c:v>2.3000099999999999</c:v>
                </c:pt>
                <c:pt idx="649">
                  <c:v>2.3010999999999999</c:v>
                </c:pt>
                <c:pt idx="650">
                  <c:v>2.3021799999999999</c:v>
                </c:pt>
                <c:pt idx="651">
                  <c:v>2.3032599999999999</c:v>
                </c:pt>
                <c:pt idx="652">
                  <c:v>2.3043499999999999</c:v>
                </c:pt>
                <c:pt idx="653">
                  <c:v>2.3054399999999999</c:v>
                </c:pt>
                <c:pt idx="654">
                  <c:v>2.30653</c:v>
                </c:pt>
                <c:pt idx="655">
                  <c:v>2.3076099999999999</c:v>
                </c:pt>
                <c:pt idx="656">
                  <c:v>2.30871</c:v>
                </c:pt>
                <c:pt idx="657">
                  <c:v>2.3098000000000001</c:v>
                </c:pt>
                <c:pt idx="658">
                  <c:v>2.3108900000000001</c:v>
                </c:pt>
                <c:pt idx="659">
                  <c:v>2.3119800000000001</c:v>
                </c:pt>
                <c:pt idx="660">
                  <c:v>2.3130799999999998</c:v>
                </c:pt>
                <c:pt idx="661">
                  <c:v>2.3141699999999998</c:v>
                </c:pt>
                <c:pt idx="662">
                  <c:v>2.3152699999999999</c:v>
                </c:pt>
                <c:pt idx="663">
                  <c:v>2.31637</c:v>
                </c:pt>
                <c:pt idx="664">
                  <c:v>2.3174600000000001</c:v>
                </c:pt>
                <c:pt idx="665">
                  <c:v>2.3185600000000002</c:v>
                </c:pt>
                <c:pt idx="666">
                  <c:v>2.3196599999999998</c:v>
                </c:pt>
                <c:pt idx="667">
                  <c:v>2.32077</c:v>
                </c:pt>
                <c:pt idx="668">
                  <c:v>2.3218700000000001</c:v>
                </c:pt>
                <c:pt idx="669">
                  <c:v>2.3229700000000002</c:v>
                </c:pt>
                <c:pt idx="670">
                  <c:v>2.3240799999999999</c:v>
                </c:pt>
                <c:pt idx="671">
                  <c:v>2.32518</c:v>
                </c:pt>
                <c:pt idx="672">
                  <c:v>2.3262900000000002</c:v>
                </c:pt>
                <c:pt idx="673">
                  <c:v>2.3273999999999999</c:v>
                </c:pt>
                <c:pt idx="674">
                  <c:v>2.3285100000000001</c:v>
                </c:pt>
                <c:pt idx="675">
                  <c:v>2.3296199999999998</c:v>
                </c:pt>
                <c:pt idx="676">
                  <c:v>2.33073</c:v>
                </c:pt>
                <c:pt idx="677">
                  <c:v>2.3318400000000001</c:v>
                </c:pt>
                <c:pt idx="678">
                  <c:v>2.3329499999999999</c:v>
                </c:pt>
                <c:pt idx="679">
                  <c:v>2.3340700000000001</c:v>
                </c:pt>
                <c:pt idx="680">
                  <c:v>2.3351799999999998</c:v>
                </c:pt>
                <c:pt idx="681">
                  <c:v>2.3363</c:v>
                </c:pt>
                <c:pt idx="682">
                  <c:v>2.3374199999999998</c:v>
                </c:pt>
                <c:pt idx="683">
                  <c:v>2.33853</c:v>
                </c:pt>
                <c:pt idx="684">
                  <c:v>2.3396499999999998</c:v>
                </c:pt>
                <c:pt idx="685">
                  <c:v>2.3407800000000001</c:v>
                </c:pt>
                <c:pt idx="686">
                  <c:v>2.3418999999999999</c:v>
                </c:pt>
                <c:pt idx="687">
                  <c:v>2.3430200000000001</c:v>
                </c:pt>
                <c:pt idx="688">
                  <c:v>2.3441399999999999</c:v>
                </c:pt>
                <c:pt idx="689">
                  <c:v>2.3452700000000002</c:v>
                </c:pt>
                <c:pt idx="690">
                  <c:v>2.34639</c:v>
                </c:pt>
                <c:pt idx="691">
                  <c:v>2.3475199999999998</c:v>
                </c:pt>
                <c:pt idx="692">
                  <c:v>2.3486500000000001</c:v>
                </c:pt>
                <c:pt idx="693">
                  <c:v>2.34978</c:v>
                </c:pt>
                <c:pt idx="694">
                  <c:v>2.3509099999999998</c:v>
                </c:pt>
                <c:pt idx="695">
                  <c:v>2.3520400000000001</c:v>
                </c:pt>
                <c:pt idx="696">
                  <c:v>2.35317</c:v>
                </c:pt>
                <c:pt idx="697">
                  <c:v>2.3543099999999999</c:v>
                </c:pt>
                <c:pt idx="698">
                  <c:v>2.3554400000000002</c:v>
                </c:pt>
                <c:pt idx="699">
                  <c:v>2.3565800000000001</c:v>
                </c:pt>
                <c:pt idx="700">
                  <c:v>2.35772</c:v>
                </c:pt>
                <c:pt idx="701">
                  <c:v>2.3588499999999999</c:v>
                </c:pt>
                <c:pt idx="702">
                  <c:v>2.3599899999999998</c:v>
                </c:pt>
                <c:pt idx="703">
                  <c:v>2.3611300000000002</c:v>
                </c:pt>
                <c:pt idx="704">
                  <c:v>2.3622700000000001</c:v>
                </c:pt>
                <c:pt idx="705">
                  <c:v>2.3634200000000001</c:v>
                </c:pt>
                <c:pt idx="706">
                  <c:v>2.36456</c:v>
                </c:pt>
                <c:pt idx="707">
                  <c:v>2.3656999999999999</c:v>
                </c:pt>
                <c:pt idx="708">
                  <c:v>2.3668499999999999</c:v>
                </c:pt>
                <c:pt idx="709">
                  <c:v>2.3679999999999999</c:v>
                </c:pt>
                <c:pt idx="710">
                  <c:v>2.3691499999999999</c:v>
                </c:pt>
                <c:pt idx="711">
                  <c:v>2.3702899999999998</c:v>
                </c:pt>
                <c:pt idx="712">
                  <c:v>2.3714400000000002</c:v>
                </c:pt>
                <c:pt idx="713">
                  <c:v>2.3725999999999998</c:v>
                </c:pt>
                <c:pt idx="714">
                  <c:v>2.3737499999999998</c:v>
                </c:pt>
                <c:pt idx="715">
                  <c:v>2.3748999999999998</c:v>
                </c:pt>
                <c:pt idx="716">
                  <c:v>2.3760599999999998</c:v>
                </c:pt>
                <c:pt idx="717">
                  <c:v>2.3772099999999998</c:v>
                </c:pt>
                <c:pt idx="718">
                  <c:v>2.3783699999999999</c:v>
                </c:pt>
                <c:pt idx="719">
                  <c:v>2.3795299999999999</c:v>
                </c:pt>
                <c:pt idx="720">
                  <c:v>2.38069</c:v>
                </c:pt>
                <c:pt idx="721">
                  <c:v>2.38185</c:v>
                </c:pt>
                <c:pt idx="722">
                  <c:v>2.3830100000000001</c:v>
                </c:pt>
                <c:pt idx="723">
                  <c:v>2.3841700000000001</c:v>
                </c:pt>
                <c:pt idx="724">
                  <c:v>2.3853399999999998</c:v>
                </c:pt>
                <c:pt idx="725">
                  <c:v>2.3864999999999998</c:v>
                </c:pt>
                <c:pt idx="726">
                  <c:v>2.38767</c:v>
                </c:pt>
                <c:pt idx="727">
                  <c:v>2.38883</c:v>
                </c:pt>
                <c:pt idx="728">
                  <c:v>2.39</c:v>
                </c:pt>
                <c:pt idx="729">
                  <c:v>2.3911699999999998</c:v>
                </c:pt>
                <c:pt idx="730">
                  <c:v>2.3923399999999999</c:v>
                </c:pt>
                <c:pt idx="731">
                  <c:v>2.39351</c:v>
                </c:pt>
                <c:pt idx="732">
                  <c:v>2.3946900000000002</c:v>
                </c:pt>
                <c:pt idx="733">
                  <c:v>2.3958599999999999</c:v>
                </c:pt>
                <c:pt idx="734">
                  <c:v>2.3970400000000001</c:v>
                </c:pt>
                <c:pt idx="735">
                  <c:v>2.3982100000000002</c:v>
                </c:pt>
                <c:pt idx="736">
                  <c:v>2.3993899999999999</c:v>
                </c:pt>
                <c:pt idx="737">
                  <c:v>2.4005700000000001</c:v>
                </c:pt>
                <c:pt idx="738">
                  <c:v>2.4017499999999998</c:v>
                </c:pt>
                <c:pt idx="739">
                  <c:v>2.40293</c:v>
                </c:pt>
                <c:pt idx="740">
                  <c:v>2.4041100000000002</c:v>
                </c:pt>
                <c:pt idx="741">
                  <c:v>2.4052899999999999</c:v>
                </c:pt>
                <c:pt idx="742">
                  <c:v>2.4064800000000002</c:v>
                </c:pt>
                <c:pt idx="743">
                  <c:v>2.4076599999999999</c:v>
                </c:pt>
                <c:pt idx="744">
                  <c:v>2.4088500000000002</c:v>
                </c:pt>
                <c:pt idx="745">
                  <c:v>2.41004</c:v>
                </c:pt>
                <c:pt idx="746">
                  <c:v>2.4112300000000002</c:v>
                </c:pt>
                <c:pt idx="747">
                  <c:v>2.41242</c:v>
                </c:pt>
                <c:pt idx="748">
                  <c:v>2.4136099999999998</c:v>
                </c:pt>
                <c:pt idx="749">
                  <c:v>2.4148000000000001</c:v>
                </c:pt>
                <c:pt idx="750">
                  <c:v>2.4159999999999999</c:v>
                </c:pt>
                <c:pt idx="751">
                  <c:v>2.4171900000000002</c:v>
                </c:pt>
                <c:pt idx="752">
                  <c:v>2.41839</c:v>
                </c:pt>
                <c:pt idx="753">
                  <c:v>2.4195899999999999</c:v>
                </c:pt>
                <c:pt idx="754">
                  <c:v>2.4207800000000002</c:v>
                </c:pt>
                <c:pt idx="755">
                  <c:v>2.42198</c:v>
                </c:pt>
                <c:pt idx="756">
                  <c:v>2.4231799999999999</c:v>
                </c:pt>
                <c:pt idx="757">
                  <c:v>2.4243899999999998</c:v>
                </c:pt>
                <c:pt idx="758">
                  <c:v>2.4255900000000001</c:v>
                </c:pt>
                <c:pt idx="759">
                  <c:v>2.4268000000000001</c:v>
                </c:pt>
                <c:pt idx="760">
                  <c:v>2.4279999999999999</c:v>
                </c:pt>
                <c:pt idx="761">
                  <c:v>2.4292099999999999</c:v>
                </c:pt>
                <c:pt idx="762">
                  <c:v>2.4304199999999998</c:v>
                </c:pt>
                <c:pt idx="763">
                  <c:v>2.4316300000000002</c:v>
                </c:pt>
                <c:pt idx="764">
                  <c:v>2.4328400000000001</c:v>
                </c:pt>
                <c:pt idx="765">
                  <c:v>2.43405</c:v>
                </c:pt>
                <c:pt idx="766">
                  <c:v>2.43526</c:v>
                </c:pt>
                <c:pt idx="767">
                  <c:v>2.4364699999999999</c:v>
                </c:pt>
                <c:pt idx="768">
                  <c:v>2.4376899999999999</c:v>
                </c:pt>
                <c:pt idx="769">
                  <c:v>2.4389099999999999</c:v>
                </c:pt>
                <c:pt idx="770">
                  <c:v>2.4401199999999998</c:v>
                </c:pt>
                <c:pt idx="771">
                  <c:v>2.4413399999999998</c:v>
                </c:pt>
                <c:pt idx="772">
                  <c:v>2.4425599999999998</c:v>
                </c:pt>
                <c:pt idx="773">
                  <c:v>2.4437899999999999</c:v>
                </c:pt>
                <c:pt idx="774">
                  <c:v>2.4450099999999999</c:v>
                </c:pt>
                <c:pt idx="775">
                  <c:v>2.4462299999999999</c:v>
                </c:pt>
                <c:pt idx="776">
                  <c:v>2.44746</c:v>
                </c:pt>
                <c:pt idx="777">
                  <c:v>2.44868</c:v>
                </c:pt>
                <c:pt idx="778">
                  <c:v>2.44991</c:v>
                </c:pt>
                <c:pt idx="779">
                  <c:v>2.4511400000000001</c:v>
                </c:pt>
                <c:pt idx="780">
                  <c:v>2.4523700000000002</c:v>
                </c:pt>
                <c:pt idx="781">
                  <c:v>2.4535999999999998</c:v>
                </c:pt>
                <c:pt idx="782">
                  <c:v>2.4548299999999998</c:v>
                </c:pt>
                <c:pt idx="783">
                  <c:v>2.45607</c:v>
                </c:pt>
                <c:pt idx="784">
                  <c:v>2.4573</c:v>
                </c:pt>
                <c:pt idx="785">
                  <c:v>2.4585400000000002</c:v>
                </c:pt>
                <c:pt idx="786">
                  <c:v>2.4597799999999999</c:v>
                </c:pt>
                <c:pt idx="787">
                  <c:v>2.46102</c:v>
                </c:pt>
                <c:pt idx="788">
                  <c:v>2.4622600000000001</c:v>
                </c:pt>
                <c:pt idx="789">
                  <c:v>2.4634999999999998</c:v>
                </c:pt>
                <c:pt idx="790">
                  <c:v>2.4647399999999999</c:v>
                </c:pt>
                <c:pt idx="791">
                  <c:v>2.4659800000000001</c:v>
                </c:pt>
                <c:pt idx="792">
                  <c:v>2.4672299999999998</c:v>
                </c:pt>
                <c:pt idx="793">
                  <c:v>2.4684699999999999</c:v>
                </c:pt>
                <c:pt idx="794">
                  <c:v>2.4697200000000001</c:v>
                </c:pt>
                <c:pt idx="795">
                  <c:v>2.4709699999999999</c:v>
                </c:pt>
                <c:pt idx="796">
                  <c:v>2.4722200000000001</c:v>
                </c:pt>
                <c:pt idx="797">
                  <c:v>2.4734699999999998</c:v>
                </c:pt>
                <c:pt idx="798">
                  <c:v>2.47472</c:v>
                </c:pt>
                <c:pt idx="799">
                  <c:v>2.4759799999999998</c:v>
                </c:pt>
                <c:pt idx="800">
                  <c:v>2.47723</c:v>
                </c:pt>
                <c:pt idx="801">
                  <c:v>2.4784899999999999</c:v>
                </c:pt>
                <c:pt idx="802">
                  <c:v>2.4797500000000001</c:v>
                </c:pt>
                <c:pt idx="803">
                  <c:v>2.4810099999999999</c:v>
                </c:pt>
                <c:pt idx="804">
                  <c:v>2.4822700000000002</c:v>
                </c:pt>
                <c:pt idx="805">
                  <c:v>2.48353</c:v>
                </c:pt>
                <c:pt idx="806">
                  <c:v>2.4847899999999998</c:v>
                </c:pt>
                <c:pt idx="807">
                  <c:v>2.4860500000000001</c:v>
                </c:pt>
                <c:pt idx="808">
                  <c:v>2.48732</c:v>
                </c:pt>
                <c:pt idx="809">
                  <c:v>2.4885899999999999</c:v>
                </c:pt>
                <c:pt idx="810">
                  <c:v>2.4898500000000001</c:v>
                </c:pt>
                <c:pt idx="811">
                  <c:v>2.49112</c:v>
                </c:pt>
                <c:pt idx="812">
                  <c:v>2.4923899999999999</c:v>
                </c:pt>
                <c:pt idx="813">
                  <c:v>2.4936699999999998</c:v>
                </c:pt>
                <c:pt idx="814">
                  <c:v>2.4949400000000002</c:v>
                </c:pt>
                <c:pt idx="815">
                  <c:v>2.49621</c:v>
                </c:pt>
                <c:pt idx="816">
                  <c:v>2.49749</c:v>
                </c:pt>
                <c:pt idx="817">
                  <c:v>2.4987699999999999</c:v>
                </c:pt>
                <c:pt idx="818">
                  <c:v>2.5000399999999998</c:v>
                </c:pt>
                <c:pt idx="819">
                  <c:v>2.5013200000000002</c:v>
                </c:pt>
                <c:pt idx="820">
                  <c:v>2.5026099999999998</c:v>
                </c:pt>
                <c:pt idx="821">
                  <c:v>2.5038900000000002</c:v>
                </c:pt>
                <c:pt idx="822">
                  <c:v>2.5051700000000001</c:v>
                </c:pt>
                <c:pt idx="823">
                  <c:v>2.5064600000000001</c:v>
                </c:pt>
                <c:pt idx="824">
                  <c:v>2.5077400000000001</c:v>
                </c:pt>
                <c:pt idx="825">
                  <c:v>2.5090300000000001</c:v>
                </c:pt>
                <c:pt idx="826">
                  <c:v>2.5103200000000001</c:v>
                </c:pt>
                <c:pt idx="827">
                  <c:v>2.5116100000000001</c:v>
                </c:pt>
                <c:pt idx="828">
                  <c:v>2.5129000000000001</c:v>
                </c:pt>
                <c:pt idx="829">
                  <c:v>2.5141900000000001</c:v>
                </c:pt>
                <c:pt idx="830">
                  <c:v>2.5154899999999998</c:v>
                </c:pt>
                <c:pt idx="831">
                  <c:v>2.5167799999999998</c:v>
                </c:pt>
                <c:pt idx="832">
                  <c:v>2.5180799999999999</c:v>
                </c:pt>
                <c:pt idx="833">
                  <c:v>2.51938</c:v>
                </c:pt>
                <c:pt idx="834">
                  <c:v>2.52068</c:v>
                </c:pt>
                <c:pt idx="835">
                  <c:v>2.5219800000000001</c:v>
                </c:pt>
                <c:pt idx="836">
                  <c:v>2.5232800000000002</c:v>
                </c:pt>
                <c:pt idx="837">
                  <c:v>2.5245799999999998</c:v>
                </c:pt>
                <c:pt idx="838">
                  <c:v>2.52589</c:v>
                </c:pt>
                <c:pt idx="839">
                  <c:v>2.5272000000000001</c:v>
                </c:pt>
                <c:pt idx="840">
                  <c:v>2.5285000000000002</c:v>
                </c:pt>
                <c:pt idx="841">
                  <c:v>2.5298099999999999</c:v>
                </c:pt>
                <c:pt idx="842">
                  <c:v>2.53112</c:v>
                </c:pt>
                <c:pt idx="843">
                  <c:v>2.5324300000000002</c:v>
                </c:pt>
                <c:pt idx="844">
                  <c:v>2.5337499999999999</c:v>
                </c:pt>
                <c:pt idx="845">
                  <c:v>2.5350600000000001</c:v>
                </c:pt>
                <c:pt idx="846">
                  <c:v>2.5363799999999999</c:v>
                </c:pt>
                <c:pt idx="847">
                  <c:v>2.53769</c:v>
                </c:pt>
                <c:pt idx="848">
                  <c:v>2.5390100000000002</c:v>
                </c:pt>
                <c:pt idx="849">
                  <c:v>2.54033</c:v>
                </c:pt>
                <c:pt idx="850">
                  <c:v>2.5416500000000002</c:v>
                </c:pt>
                <c:pt idx="851">
                  <c:v>2.54298</c:v>
                </c:pt>
                <c:pt idx="852">
                  <c:v>2.5442999999999998</c:v>
                </c:pt>
                <c:pt idx="853">
                  <c:v>2.5456300000000001</c:v>
                </c:pt>
                <c:pt idx="854">
                  <c:v>2.5469499999999998</c:v>
                </c:pt>
                <c:pt idx="855">
                  <c:v>2.5482800000000001</c:v>
                </c:pt>
                <c:pt idx="856">
                  <c:v>2.5496099999999999</c:v>
                </c:pt>
                <c:pt idx="857">
                  <c:v>2.5509400000000002</c:v>
                </c:pt>
                <c:pt idx="858">
                  <c:v>2.55227</c:v>
                </c:pt>
                <c:pt idx="859">
                  <c:v>2.5536099999999999</c:v>
                </c:pt>
                <c:pt idx="860">
                  <c:v>2.5549400000000002</c:v>
                </c:pt>
                <c:pt idx="861">
                  <c:v>2.5562800000000001</c:v>
                </c:pt>
                <c:pt idx="862">
                  <c:v>2.55762</c:v>
                </c:pt>
                <c:pt idx="863">
                  <c:v>2.5589599999999999</c:v>
                </c:pt>
                <c:pt idx="864">
                  <c:v>2.5602999999999998</c:v>
                </c:pt>
                <c:pt idx="865">
                  <c:v>2.5616400000000001</c:v>
                </c:pt>
                <c:pt idx="866">
                  <c:v>2.56298</c:v>
                </c:pt>
                <c:pt idx="867">
                  <c:v>2.56433</c:v>
                </c:pt>
                <c:pt idx="868">
                  <c:v>2.5656699999999999</c:v>
                </c:pt>
                <c:pt idx="869">
                  <c:v>2.5670199999999999</c:v>
                </c:pt>
                <c:pt idx="870">
                  <c:v>2.5683699999999998</c:v>
                </c:pt>
                <c:pt idx="871">
                  <c:v>2.5697199999999998</c:v>
                </c:pt>
                <c:pt idx="872">
                  <c:v>2.5710700000000002</c:v>
                </c:pt>
                <c:pt idx="873">
                  <c:v>2.5724300000000002</c:v>
                </c:pt>
                <c:pt idx="874">
                  <c:v>2.5737800000000002</c:v>
                </c:pt>
                <c:pt idx="875">
                  <c:v>2.5751400000000002</c:v>
                </c:pt>
                <c:pt idx="876">
                  <c:v>2.5764999999999998</c:v>
                </c:pt>
                <c:pt idx="877">
                  <c:v>2.5778500000000002</c:v>
                </c:pt>
                <c:pt idx="878">
                  <c:v>2.5792199999999998</c:v>
                </c:pt>
                <c:pt idx="879">
                  <c:v>2.5805799999999999</c:v>
                </c:pt>
                <c:pt idx="880">
                  <c:v>2.5819399999999999</c:v>
                </c:pt>
                <c:pt idx="881">
                  <c:v>2.58331</c:v>
                </c:pt>
                <c:pt idx="882">
                  <c:v>2.58467</c:v>
                </c:pt>
                <c:pt idx="883">
                  <c:v>2.5860400000000001</c:v>
                </c:pt>
                <c:pt idx="884">
                  <c:v>2.5874100000000002</c:v>
                </c:pt>
                <c:pt idx="885">
                  <c:v>2.5887799999999999</c:v>
                </c:pt>
                <c:pt idx="886">
                  <c:v>2.59015</c:v>
                </c:pt>
                <c:pt idx="887">
                  <c:v>2.5915300000000001</c:v>
                </c:pt>
                <c:pt idx="888">
                  <c:v>2.5929000000000002</c:v>
                </c:pt>
                <c:pt idx="889">
                  <c:v>2.5942799999999999</c:v>
                </c:pt>
                <c:pt idx="890">
                  <c:v>2.59565</c:v>
                </c:pt>
                <c:pt idx="891">
                  <c:v>2.5970300000000002</c:v>
                </c:pt>
                <c:pt idx="892">
                  <c:v>2.5984099999999999</c:v>
                </c:pt>
                <c:pt idx="893">
                  <c:v>2.5998000000000001</c:v>
                </c:pt>
                <c:pt idx="894">
                  <c:v>2.6011799999999998</c:v>
                </c:pt>
                <c:pt idx="895">
                  <c:v>2.6025700000000001</c:v>
                </c:pt>
                <c:pt idx="896">
                  <c:v>2.6039500000000002</c:v>
                </c:pt>
                <c:pt idx="897">
                  <c:v>2.60534</c:v>
                </c:pt>
                <c:pt idx="898">
                  <c:v>2.6067300000000002</c:v>
                </c:pt>
                <c:pt idx="899">
                  <c:v>2.60812</c:v>
                </c:pt>
                <c:pt idx="900">
                  <c:v>2.6095199999999998</c:v>
                </c:pt>
                <c:pt idx="901">
                  <c:v>2.6109100000000001</c:v>
                </c:pt>
                <c:pt idx="902">
                  <c:v>2.6123099999999999</c:v>
                </c:pt>
                <c:pt idx="903">
                  <c:v>2.6137000000000001</c:v>
                </c:pt>
                <c:pt idx="904">
                  <c:v>2.6151</c:v>
                </c:pt>
                <c:pt idx="905">
                  <c:v>2.6164999999999998</c:v>
                </c:pt>
                <c:pt idx="906">
                  <c:v>2.6179000000000001</c:v>
                </c:pt>
                <c:pt idx="907">
                  <c:v>2.61931</c:v>
                </c:pt>
                <c:pt idx="908">
                  <c:v>2.6207099999999999</c:v>
                </c:pt>
                <c:pt idx="909">
                  <c:v>2.6221199999999998</c:v>
                </c:pt>
                <c:pt idx="910">
                  <c:v>2.6235200000000001</c:v>
                </c:pt>
                <c:pt idx="911">
                  <c:v>2.62493</c:v>
                </c:pt>
                <c:pt idx="912">
                  <c:v>2.6263399999999999</c:v>
                </c:pt>
                <c:pt idx="913">
                  <c:v>2.6277599999999999</c:v>
                </c:pt>
                <c:pt idx="914">
                  <c:v>2.6291699999999998</c:v>
                </c:pt>
                <c:pt idx="915">
                  <c:v>2.6305900000000002</c:v>
                </c:pt>
                <c:pt idx="916">
                  <c:v>2.6320000000000001</c:v>
                </c:pt>
                <c:pt idx="917">
                  <c:v>2.6334200000000001</c:v>
                </c:pt>
                <c:pt idx="918">
                  <c:v>2.6348400000000001</c:v>
                </c:pt>
                <c:pt idx="919">
                  <c:v>2.63626</c:v>
                </c:pt>
                <c:pt idx="920">
                  <c:v>2.6376900000000001</c:v>
                </c:pt>
                <c:pt idx="921">
                  <c:v>2.6391100000000001</c:v>
                </c:pt>
                <c:pt idx="922">
                  <c:v>2.6405400000000001</c:v>
                </c:pt>
                <c:pt idx="923">
                  <c:v>2.6419600000000001</c:v>
                </c:pt>
                <c:pt idx="924">
                  <c:v>2.6433900000000001</c:v>
                </c:pt>
                <c:pt idx="925">
                  <c:v>2.6448200000000002</c:v>
                </c:pt>
                <c:pt idx="926">
                  <c:v>2.6462599999999998</c:v>
                </c:pt>
                <c:pt idx="927">
                  <c:v>2.6476899999999999</c:v>
                </c:pt>
                <c:pt idx="928">
                  <c:v>2.6491199999999999</c:v>
                </c:pt>
                <c:pt idx="929">
                  <c:v>2.65056</c:v>
                </c:pt>
                <c:pt idx="930">
                  <c:v>2.6520000000000001</c:v>
                </c:pt>
                <c:pt idx="931">
                  <c:v>2.6534399999999998</c:v>
                </c:pt>
                <c:pt idx="932">
                  <c:v>2.6548799999999999</c:v>
                </c:pt>
                <c:pt idx="933">
                  <c:v>2.65632</c:v>
                </c:pt>
                <c:pt idx="934">
                  <c:v>2.6577700000000002</c:v>
                </c:pt>
                <c:pt idx="935">
                  <c:v>2.6592199999999999</c:v>
                </c:pt>
                <c:pt idx="936">
                  <c:v>2.66066</c:v>
                </c:pt>
                <c:pt idx="937">
                  <c:v>2.6621100000000002</c:v>
                </c:pt>
                <c:pt idx="938">
                  <c:v>2.6635599999999999</c:v>
                </c:pt>
                <c:pt idx="939">
                  <c:v>2.6650200000000002</c:v>
                </c:pt>
                <c:pt idx="940">
                  <c:v>2.6664699999999999</c:v>
                </c:pt>
                <c:pt idx="941">
                  <c:v>2.6679300000000001</c:v>
                </c:pt>
                <c:pt idx="942">
                  <c:v>2.6693799999999999</c:v>
                </c:pt>
                <c:pt idx="943">
                  <c:v>2.6708400000000001</c:v>
                </c:pt>
                <c:pt idx="944">
                  <c:v>2.6722999999999999</c:v>
                </c:pt>
                <c:pt idx="945">
                  <c:v>2.6737600000000001</c:v>
                </c:pt>
                <c:pt idx="946">
                  <c:v>2.67523</c:v>
                </c:pt>
                <c:pt idx="947">
                  <c:v>2.6766899999999998</c:v>
                </c:pt>
                <c:pt idx="948">
                  <c:v>2.6781600000000001</c:v>
                </c:pt>
                <c:pt idx="949">
                  <c:v>2.67963</c:v>
                </c:pt>
                <c:pt idx="950">
                  <c:v>2.6810999999999998</c:v>
                </c:pt>
                <c:pt idx="951">
                  <c:v>2.6825700000000001</c:v>
                </c:pt>
                <c:pt idx="952">
                  <c:v>2.68404</c:v>
                </c:pt>
                <c:pt idx="953">
                  <c:v>2.6855199999999999</c:v>
                </c:pt>
                <c:pt idx="954">
                  <c:v>2.6869999999999998</c:v>
                </c:pt>
                <c:pt idx="955">
                  <c:v>2.6884700000000001</c:v>
                </c:pt>
                <c:pt idx="956">
                  <c:v>2.6899500000000001</c:v>
                </c:pt>
                <c:pt idx="957">
                  <c:v>2.6914400000000001</c:v>
                </c:pt>
                <c:pt idx="958">
                  <c:v>2.69292</c:v>
                </c:pt>
                <c:pt idx="959">
                  <c:v>2.6943999999999999</c:v>
                </c:pt>
                <c:pt idx="960">
                  <c:v>2.6958899999999999</c:v>
                </c:pt>
                <c:pt idx="961">
                  <c:v>2.6973799999999999</c:v>
                </c:pt>
                <c:pt idx="962">
                  <c:v>2.6988699999999999</c:v>
                </c:pt>
                <c:pt idx="963">
                  <c:v>2.7003599999999999</c:v>
                </c:pt>
                <c:pt idx="964">
                  <c:v>2.7018499999999999</c:v>
                </c:pt>
                <c:pt idx="965">
                  <c:v>2.7033499999999999</c:v>
                </c:pt>
                <c:pt idx="966">
                  <c:v>2.7048399999999999</c:v>
                </c:pt>
                <c:pt idx="967">
                  <c:v>2.70634</c:v>
                </c:pt>
                <c:pt idx="968">
                  <c:v>2.70784</c:v>
                </c:pt>
                <c:pt idx="969">
                  <c:v>2.7093400000000001</c:v>
                </c:pt>
                <c:pt idx="970">
                  <c:v>2.7108400000000001</c:v>
                </c:pt>
                <c:pt idx="971">
                  <c:v>2.7123499999999998</c:v>
                </c:pt>
                <c:pt idx="972">
                  <c:v>2.7138599999999999</c:v>
                </c:pt>
                <c:pt idx="973">
                  <c:v>2.71536</c:v>
                </c:pt>
                <c:pt idx="974">
                  <c:v>2.7168700000000001</c:v>
                </c:pt>
                <c:pt idx="975">
                  <c:v>2.7183799999999998</c:v>
                </c:pt>
                <c:pt idx="976">
                  <c:v>2.7199</c:v>
                </c:pt>
                <c:pt idx="977">
                  <c:v>2.7214100000000001</c:v>
                </c:pt>
                <c:pt idx="978">
                  <c:v>2.7229299999999999</c:v>
                </c:pt>
                <c:pt idx="979">
                  <c:v>2.72445</c:v>
                </c:pt>
                <c:pt idx="980">
                  <c:v>2.7259699999999998</c:v>
                </c:pt>
                <c:pt idx="981">
                  <c:v>2.72749</c:v>
                </c:pt>
                <c:pt idx="982">
                  <c:v>2.7290100000000002</c:v>
                </c:pt>
                <c:pt idx="983">
                  <c:v>2.73054</c:v>
                </c:pt>
                <c:pt idx="984">
                  <c:v>2.7320600000000002</c:v>
                </c:pt>
                <c:pt idx="985">
                  <c:v>2.73359</c:v>
                </c:pt>
                <c:pt idx="986">
                  <c:v>2.7351200000000002</c:v>
                </c:pt>
                <c:pt idx="987">
                  <c:v>2.73665</c:v>
                </c:pt>
                <c:pt idx="988">
                  <c:v>2.7381899999999999</c:v>
                </c:pt>
                <c:pt idx="989">
                  <c:v>2.7397200000000002</c:v>
                </c:pt>
                <c:pt idx="990">
                  <c:v>2.74126</c:v>
                </c:pt>
                <c:pt idx="991">
                  <c:v>2.7427999999999999</c:v>
                </c:pt>
                <c:pt idx="992">
                  <c:v>2.7443399999999998</c:v>
                </c:pt>
                <c:pt idx="993">
                  <c:v>2.7458800000000001</c:v>
                </c:pt>
                <c:pt idx="994">
                  <c:v>2.74742</c:v>
                </c:pt>
                <c:pt idx="995">
                  <c:v>2.7489699999999999</c:v>
                </c:pt>
                <c:pt idx="996">
                  <c:v>2.7505199999999999</c:v>
                </c:pt>
                <c:pt idx="997">
                  <c:v>2.7520600000000002</c:v>
                </c:pt>
                <c:pt idx="998">
                  <c:v>2.7536200000000002</c:v>
                </c:pt>
                <c:pt idx="999">
                  <c:v>2.7551700000000001</c:v>
                </c:pt>
                <c:pt idx="1000">
                  <c:v>2.7567200000000001</c:v>
                </c:pt>
                <c:pt idx="1001">
                  <c:v>2.7582800000000001</c:v>
                </c:pt>
                <c:pt idx="1002">
                  <c:v>2.7598400000000001</c:v>
                </c:pt>
                <c:pt idx="1003">
                  <c:v>2.76139</c:v>
                </c:pt>
                <c:pt idx="1004">
                  <c:v>2.7629600000000001</c:v>
                </c:pt>
                <c:pt idx="1005">
                  <c:v>2.7645200000000001</c:v>
                </c:pt>
                <c:pt idx="1006">
                  <c:v>2.7660800000000001</c:v>
                </c:pt>
                <c:pt idx="1007">
                  <c:v>2.7676500000000002</c:v>
                </c:pt>
                <c:pt idx="1008">
                  <c:v>2.7692199999999998</c:v>
                </c:pt>
                <c:pt idx="1009">
                  <c:v>2.7707899999999999</c:v>
                </c:pt>
                <c:pt idx="1010">
                  <c:v>2.7723599999999999</c:v>
                </c:pt>
                <c:pt idx="1011">
                  <c:v>2.77393</c:v>
                </c:pt>
                <c:pt idx="1012">
                  <c:v>2.7755100000000001</c:v>
                </c:pt>
                <c:pt idx="1013">
                  <c:v>2.7770899999999998</c:v>
                </c:pt>
                <c:pt idx="1014">
                  <c:v>2.77867</c:v>
                </c:pt>
                <c:pt idx="1015">
                  <c:v>2.7802500000000001</c:v>
                </c:pt>
                <c:pt idx="1016">
                  <c:v>2.7818299999999998</c:v>
                </c:pt>
                <c:pt idx="1017">
                  <c:v>2.7834099999999999</c:v>
                </c:pt>
                <c:pt idx="1018">
                  <c:v>2.7850000000000001</c:v>
                </c:pt>
                <c:pt idx="1019">
                  <c:v>2.7865899999999999</c:v>
                </c:pt>
                <c:pt idx="1020">
                  <c:v>2.7881800000000001</c:v>
                </c:pt>
                <c:pt idx="1021">
                  <c:v>2.7897699999999999</c:v>
                </c:pt>
                <c:pt idx="1022">
                  <c:v>2.7913600000000001</c:v>
                </c:pt>
                <c:pt idx="1023">
                  <c:v>2.7929599999999999</c:v>
                </c:pt>
                <c:pt idx="1024">
                  <c:v>2.7945600000000002</c:v>
                </c:pt>
                <c:pt idx="1025">
                  <c:v>2.79616</c:v>
                </c:pt>
                <c:pt idx="1026">
                  <c:v>2.7977599999999998</c:v>
                </c:pt>
                <c:pt idx="1027">
                  <c:v>2.7993600000000001</c:v>
                </c:pt>
                <c:pt idx="1028">
                  <c:v>2.8009599999999999</c:v>
                </c:pt>
                <c:pt idx="1029">
                  <c:v>2.8025699999999998</c:v>
                </c:pt>
                <c:pt idx="1030">
                  <c:v>2.8041800000000001</c:v>
                </c:pt>
                <c:pt idx="1031">
                  <c:v>2.80579</c:v>
                </c:pt>
                <c:pt idx="1032">
                  <c:v>2.8073999999999999</c:v>
                </c:pt>
                <c:pt idx="1033">
                  <c:v>2.8090099999999998</c:v>
                </c:pt>
                <c:pt idx="1034">
                  <c:v>2.8106300000000002</c:v>
                </c:pt>
                <c:pt idx="1035">
                  <c:v>2.8122500000000001</c:v>
                </c:pt>
                <c:pt idx="1036">
                  <c:v>2.8138700000000001</c:v>
                </c:pt>
                <c:pt idx="1037">
                  <c:v>2.81549</c:v>
                </c:pt>
                <c:pt idx="1038">
                  <c:v>2.81711</c:v>
                </c:pt>
                <c:pt idx="1039">
                  <c:v>2.81874</c:v>
                </c:pt>
                <c:pt idx="1040">
                  <c:v>2.82036</c:v>
                </c:pt>
                <c:pt idx="1041">
                  <c:v>2.82199</c:v>
                </c:pt>
                <c:pt idx="1042">
                  <c:v>2.82362</c:v>
                </c:pt>
                <c:pt idx="1043">
                  <c:v>2.82525</c:v>
                </c:pt>
                <c:pt idx="1044">
                  <c:v>2.8268900000000001</c:v>
                </c:pt>
                <c:pt idx="1045">
                  <c:v>2.8285200000000001</c:v>
                </c:pt>
                <c:pt idx="1046">
                  <c:v>2.8301599999999998</c:v>
                </c:pt>
                <c:pt idx="1047">
                  <c:v>2.8317999999999999</c:v>
                </c:pt>
                <c:pt idx="1048">
                  <c:v>2.83344</c:v>
                </c:pt>
                <c:pt idx="1049">
                  <c:v>2.8350900000000001</c:v>
                </c:pt>
                <c:pt idx="1050">
                  <c:v>2.8367300000000002</c:v>
                </c:pt>
                <c:pt idx="1051">
                  <c:v>2.8383799999999999</c:v>
                </c:pt>
                <c:pt idx="1052">
                  <c:v>2.8400300000000001</c:v>
                </c:pt>
                <c:pt idx="1053">
                  <c:v>2.8416800000000002</c:v>
                </c:pt>
                <c:pt idx="1054">
                  <c:v>2.84334</c:v>
                </c:pt>
                <c:pt idx="1055">
                  <c:v>2.8449900000000001</c:v>
                </c:pt>
                <c:pt idx="1056">
                  <c:v>2.8466499999999999</c:v>
                </c:pt>
                <c:pt idx="1057">
                  <c:v>2.8483100000000001</c:v>
                </c:pt>
                <c:pt idx="1058">
                  <c:v>2.8499699999999999</c:v>
                </c:pt>
                <c:pt idx="1059">
                  <c:v>2.8516300000000001</c:v>
                </c:pt>
                <c:pt idx="1060">
                  <c:v>2.8532999999999999</c:v>
                </c:pt>
                <c:pt idx="1061">
                  <c:v>2.8549600000000002</c:v>
                </c:pt>
                <c:pt idx="1062">
                  <c:v>2.85663</c:v>
                </c:pt>
                <c:pt idx="1063">
                  <c:v>2.8582999999999998</c:v>
                </c:pt>
                <c:pt idx="1064">
                  <c:v>2.8599800000000002</c:v>
                </c:pt>
                <c:pt idx="1065">
                  <c:v>2.86165</c:v>
                </c:pt>
                <c:pt idx="1066">
                  <c:v>2.8633299999999999</c:v>
                </c:pt>
                <c:pt idx="1067">
                  <c:v>2.8650099999999998</c:v>
                </c:pt>
                <c:pt idx="1068">
                  <c:v>2.8666900000000002</c:v>
                </c:pt>
                <c:pt idx="1069">
                  <c:v>2.8683700000000001</c:v>
                </c:pt>
                <c:pt idx="1070">
                  <c:v>2.87005</c:v>
                </c:pt>
                <c:pt idx="1071">
                  <c:v>2.87174</c:v>
                </c:pt>
                <c:pt idx="1072">
                  <c:v>2.8734299999999999</c:v>
                </c:pt>
                <c:pt idx="1073">
                  <c:v>2.8751199999999999</c:v>
                </c:pt>
                <c:pt idx="1074">
                  <c:v>2.8768099999999999</c:v>
                </c:pt>
                <c:pt idx="1075">
                  <c:v>2.8785099999999999</c:v>
                </c:pt>
                <c:pt idx="1076">
                  <c:v>2.8801999999999999</c:v>
                </c:pt>
                <c:pt idx="1077">
                  <c:v>2.8818999999999999</c:v>
                </c:pt>
                <c:pt idx="1078">
                  <c:v>2.8835999999999999</c:v>
                </c:pt>
                <c:pt idx="1079">
                  <c:v>2.88531</c:v>
                </c:pt>
                <c:pt idx="1080">
                  <c:v>2.8870100000000001</c:v>
                </c:pt>
                <c:pt idx="1081">
                  <c:v>2.8887200000000002</c:v>
                </c:pt>
                <c:pt idx="1082">
                  <c:v>2.8904299999999998</c:v>
                </c:pt>
                <c:pt idx="1083">
                  <c:v>2.8921399999999999</c:v>
                </c:pt>
                <c:pt idx="1084">
                  <c:v>2.89385</c:v>
                </c:pt>
                <c:pt idx="1085">
                  <c:v>2.8955600000000001</c:v>
                </c:pt>
                <c:pt idx="1086">
                  <c:v>2.8972799999999999</c:v>
                </c:pt>
                <c:pt idx="1087">
                  <c:v>2.899</c:v>
                </c:pt>
                <c:pt idx="1088">
                  <c:v>2.9007200000000002</c:v>
                </c:pt>
                <c:pt idx="1089">
                  <c:v>2.9024399999999999</c:v>
                </c:pt>
                <c:pt idx="1090">
                  <c:v>2.9041700000000001</c:v>
                </c:pt>
                <c:pt idx="1091">
                  <c:v>2.9058899999999999</c:v>
                </c:pt>
                <c:pt idx="1092">
                  <c:v>2.9076200000000001</c:v>
                </c:pt>
                <c:pt idx="1093">
                  <c:v>2.9093499999999999</c:v>
                </c:pt>
                <c:pt idx="1094">
                  <c:v>2.9110900000000002</c:v>
                </c:pt>
                <c:pt idx="1095">
                  <c:v>2.91282</c:v>
                </c:pt>
                <c:pt idx="1096">
                  <c:v>2.9145599999999998</c:v>
                </c:pt>
                <c:pt idx="1097">
                  <c:v>2.9163000000000001</c:v>
                </c:pt>
                <c:pt idx="1098">
                  <c:v>2.91804</c:v>
                </c:pt>
                <c:pt idx="1099">
                  <c:v>2.9197799999999998</c:v>
                </c:pt>
                <c:pt idx="1100">
                  <c:v>2.9215300000000002</c:v>
                </c:pt>
                <c:pt idx="1101">
                  <c:v>2.9232800000000001</c:v>
                </c:pt>
                <c:pt idx="1102">
                  <c:v>2.92503</c:v>
                </c:pt>
                <c:pt idx="1103">
                  <c:v>2.9267799999999999</c:v>
                </c:pt>
                <c:pt idx="1104">
                  <c:v>2.9285299999999999</c:v>
                </c:pt>
                <c:pt idx="1105">
                  <c:v>2.9302899999999998</c:v>
                </c:pt>
                <c:pt idx="1106">
                  <c:v>2.9320499999999998</c:v>
                </c:pt>
                <c:pt idx="1107">
                  <c:v>2.9338099999999998</c:v>
                </c:pt>
                <c:pt idx="1108">
                  <c:v>2.9355699999999998</c:v>
                </c:pt>
                <c:pt idx="1109">
                  <c:v>2.9373300000000002</c:v>
                </c:pt>
                <c:pt idx="1110">
                  <c:v>2.9390999999999998</c:v>
                </c:pt>
                <c:pt idx="1111">
                  <c:v>2.9408699999999999</c:v>
                </c:pt>
                <c:pt idx="1112">
                  <c:v>2.9426399999999999</c:v>
                </c:pt>
                <c:pt idx="1113">
                  <c:v>2.94441</c:v>
                </c:pt>
                <c:pt idx="1114">
                  <c:v>2.9461900000000001</c:v>
                </c:pt>
                <c:pt idx="1115">
                  <c:v>2.9479700000000002</c:v>
                </c:pt>
                <c:pt idx="1116">
                  <c:v>2.9497499999999999</c:v>
                </c:pt>
                <c:pt idx="1117">
                  <c:v>2.95153</c:v>
                </c:pt>
                <c:pt idx="1118">
                  <c:v>2.9533100000000001</c:v>
                </c:pt>
                <c:pt idx="1119">
                  <c:v>2.9550999999999998</c:v>
                </c:pt>
                <c:pt idx="1120">
                  <c:v>2.95688</c:v>
                </c:pt>
                <c:pt idx="1121">
                  <c:v>2.9586700000000001</c:v>
                </c:pt>
                <c:pt idx="1122">
                  <c:v>2.9604699999999999</c:v>
                </c:pt>
                <c:pt idx="1123">
                  <c:v>2.9622600000000001</c:v>
                </c:pt>
                <c:pt idx="1124">
                  <c:v>2.9640599999999999</c:v>
                </c:pt>
                <c:pt idx="1125">
                  <c:v>2.9658600000000002</c:v>
                </c:pt>
                <c:pt idx="1126">
                  <c:v>2.96766</c:v>
                </c:pt>
                <c:pt idx="1127">
                  <c:v>2.9694600000000002</c:v>
                </c:pt>
                <c:pt idx="1128">
                  <c:v>2.9712700000000001</c:v>
                </c:pt>
                <c:pt idx="1129">
                  <c:v>2.9730699999999999</c:v>
                </c:pt>
                <c:pt idx="1130">
                  <c:v>2.9748800000000002</c:v>
                </c:pt>
                <c:pt idx="1131">
                  <c:v>2.9767000000000001</c:v>
                </c:pt>
                <c:pt idx="1132">
                  <c:v>2.97851</c:v>
                </c:pt>
                <c:pt idx="1133">
                  <c:v>2.9803299999999999</c:v>
                </c:pt>
                <c:pt idx="1134">
                  <c:v>2.9821499999999999</c:v>
                </c:pt>
                <c:pt idx="1135">
                  <c:v>2.9839699999999998</c:v>
                </c:pt>
                <c:pt idx="1136">
                  <c:v>2.9857900000000002</c:v>
                </c:pt>
                <c:pt idx="1137">
                  <c:v>2.9876200000000002</c:v>
                </c:pt>
                <c:pt idx="1138">
                  <c:v>2.9894400000000001</c:v>
                </c:pt>
                <c:pt idx="1139">
                  <c:v>2.9912700000000001</c:v>
                </c:pt>
                <c:pt idx="1140">
                  <c:v>2.9931100000000002</c:v>
                </c:pt>
                <c:pt idx="1141">
                  <c:v>2.9949400000000002</c:v>
                </c:pt>
                <c:pt idx="1142">
                  <c:v>2.9967800000000002</c:v>
                </c:pt>
                <c:pt idx="1143">
                  <c:v>2.9986199999999998</c:v>
                </c:pt>
                <c:pt idx="1144">
                  <c:v>3.0004599999999999</c:v>
                </c:pt>
                <c:pt idx="1145">
                  <c:v>3.0023</c:v>
                </c:pt>
                <c:pt idx="1146">
                  <c:v>3.0041500000000001</c:v>
                </c:pt>
                <c:pt idx="1147">
                  <c:v>3.0059900000000002</c:v>
                </c:pt>
                <c:pt idx="1148">
                  <c:v>3.0078399999999998</c:v>
                </c:pt>
                <c:pt idx="1149">
                  <c:v>3.0097</c:v>
                </c:pt>
                <c:pt idx="1150">
                  <c:v>3.0115500000000002</c:v>
                </c:pt>
                <c:pt idx="1151">
                  <c:v>3.0134099999999999</c:v>
                </c:pt>
                <c:pt idx="1152">
                  <c:v>3.0152700000000001</c:v>
                </c:pt>
                <c:pt idx="1153">
                  <c:v>3.0171299999999999</c:v>
                </c:pt>
                <c:pt idx="1154">
                  <c:v>3.0189900000000001</c:v>
                </c:pt>
                <c:pt idx="1155">
                  <c:v>3.0208599999999999</c:v>
                </c:pt>
                <c:pt idx="1156">
                  <c:v>3.0227300000000001</c:v>
                </c:pt>
                <c:pt idx="1157">
                  <c:v>3.0246</c:v>
                </c:pt>
                <c:pt idx="1158">
                  <c:v>3.0264700000000002</c:v>
                </c:pt>
                <c:pt idx="1159">
                  <c:v>3.0283500000000001</c:v>
                </c:pt>
                <c:pt idx="1160">
                  <c:v>3.0302199999999999</c:v>
                </c:pt>
                <c:pt idx="1161">
                  <c:v>3.0320999999999998</c:v>
                </c:pt>
                <c:pt idx="1162">
                  <c:v>3.0339900000000002</c:v>
                </c:pt>
                <c:pt idx="1163">
                  <c:v>3.0358700000000001</c:v>
                </c:pt>
                <c:pt idx="1164">
                  <c:v>3.03776</c:v>
                </c:pt>
                <c:pt idx="1165">
                  <c:v>3.03965</c:v>
                </c:pt>
                <c:pt idx="1166">
                  <c:v>3.0415399999999999</c:v>
                </c:pt>
                <c:pt idx="1167">
                  <c:v>3.0434299999999999</c:v>
                </c:pt>
                <c:pt idx="1168">
                  <c:v>3.0453299999999999</c:v>
                </c:pt>
                <c:pt idx="1169">
                  <c:v>3.0472299999999999</c:v>
                </c:pt>
                <c:pt idx="1170">
                  <c:v>3.0491299999999999</c:v>
                </c:pt>
                <c:pt idx="1171">
                  <c:v>3.05104</c:v>
                </c:pt>
                <c:pt idx="1172">
                  <c:v>3.05294</c:v>
                </c:pt>
                <c:pt idx="1173">
                  <c:v>3.0548500000000001</c:v>
                </c:pt>
                <c:pt idx="1174">
                  <c:v>3.0567600000000001</c:v>
                </c:pt>
                <c:pt idx="1175">
                  <c:v>3.0586700000000002</c:v>
                </c:pt>
                <c:pt idx="1176">
                  <c:v>3.0605899999999999</c:v>
                </c:pt>
                <c:pt idx="1177">
                  <c:v>3.0625100000000001</c:v>
                </c:pt>
                <c:pt idx="1178">
                  <c:v>3.0644300000000002</c:v>
                </c:pt>
                <c:pt idx="1179">
                  <c:v>3.0663499999999999</c:v>
                </c:pt>
                <c:pt idx="1180">
                  <c:v>3.0682800000000001</c:v>
                </c:pt>
                <c:pt idx="1181">
                  <c:v>3.0701999999999998</c:v>
                </c:pt>
                <c:pt idx="1182">
                  <c:v>3.07213</c:v>
                </c:pt>
                <c:pt idx="1183">
                  <c:v>3.0740699999999999</c:v>
                </c:pt>
                <c:pt idx="1184">
                  <c:v>3.0760000000000001</c:v>
                </c:pt>
                <c:pt idx="1185">
                  <c:v>3.0779399999999999</c:v>
                </c:pt>
                <c:pt idx="1186">
                  <c:v>3.0798800000000002</c:v>
                </c:pt>
                <c:pt idx="1187">
                  <c:v>3.08182</c:v>
                </c:pt>
                <c:pt idx="1188">
                  <c:v>3.0837699999999999</c:v>
                </c:pt>
                <c:pt idx="1189">
                  <c:v>3.0857100000000002</c:v>
                </c:pt>
                <c:pt idx="1190">
                  <c:v>3.0876600000000001</c:v>
                </c:pt>
                <c:pt idx="1191">
                  <c:v>3.08961</c:v>
                </c:pt>
                <c:pt idx="1192">
                  <c:v>3.0915699999999999</c:v>
                </c:pt>
                <c:pt idx="1193">
                  <c:v>3.0935299999999999</c:v>
                </c:pt>
                <c:pt idx="1194">
                  <c:v>3.0954899999999999</c:v>
                </c:pt>
                <c:pt idx="1195">
                  <c:v>3.0974499999999998</c:v>
                </c:pt>
                <c:pt idx="1196">
                  <c:v>3.0994100000000002</c:v>
                </c:pt>
                <c:pt idx="1197">
                  <c:v>3.1013799999999998</c:v>
                </c:pt>
                <c:pt idx="1198">
                  <c:v>3.1033499999999998</c:v>
                </c:pt>
                <c:pt idx="1199">
                  <c:v>3.1053199999999999</c:v>
                </c:pt>
                <c:pt idx="1200">
                  <c:v>3.1073</c:v>
                </c:pt>
                <c:pt idx="1201">
                  <c:v>3.10927</c:v>
                </c:pt>
                <c:pt idx="1202">
                  <c:v>3.1112500000000001</c:v>
                </c:pt>
                <c:pt idx="1203">
                  <c:v>3.1132300000000002</c:v>
                </c:pt>
                <c:pt idx="1204">
                  <c:v>3.1152199999999999</c:v>
                </c:pt>
                <c:pt idx="1205">
                  <c:v>3.11721</c:v>
                </c:pt>
                <c:pt idx="1206">
                  <c:v>3.1192000000000002</c:v>
                </c:pt>
                <c:pt idx="1207">
                  <c:v>3.1211899999999999</c:v>
                </c:pt>
                <c:pt idx="1208">
                  <c:v>3.1231800000000001</c:v>
                </c:pt>
                <c:pt idx="1209">
                  <c:v>3.1251799999999998</c:v>
                </c:pt>
                <c:pt idx="1210">
                  <c:v>3.1271800000000001</c:v>
                </c:pt>
                <c:pt idx="1211">
                  <c:v>3.1291799999999999</c:v>
                </c:pt>
                <c:pt idx="1212">
                  <c:v>3.1311900000000001</c:v>
                </c:pt>
                <c:pt idx="1213">
                  <c:v>3.1332</c:v>
                </c:pt>
                <c:pt idx="1214">
                  <c:v>3.1352099999999998</c:v>
                </c:pt>
                <c:pt idx="1215">
                  <c:v>3.1372200000000001</c:v>
                </c:pt>
                <c:pt idx="1216">
                  <c:v>3.13923</c:v>
                </c:pt>
                <c:pt idx="1217">
                  <c:v>3.1412499999999999</c:v>
                </c:pt>
                <c:pt idx="1218">
                  <c:v>3.1432699999999998</c:v>
                </c:pt>
                <c:pt idx="1219">
                  <c:v>3.1452900000000001</c:v>
                </c:pt>
                <c:pt idx="1220">
                  <c:v>3.1473200000000001</c:v>
                </c:pt>
                <c:pt idx="1221">
                  <c:v>3.1493500000000001</c:v>
                </c:pt>
                <c:pt idx="1222">
                  <c:v>3.1513800000000001</c:v>
                </c:pt>
                <c:pt idx="1223">
                  <c:v>3.15341</c:v>
                </c:pt>
                <c:pt idx="1224">
                  <c:v>3.1554500000000001</c:v>
                </c:pt>
                <c:pt idx="1225">
                  <c:v>3.1574900000000001</c:v>
                </c:pt>
                <c:pt idx="1226">
                  <c:v>3.1595300000000002</c:v>
                </c:pt>
                <c:pt idx="1227">
                  <c:v>3.1615700000000002</c:v>
                </c:pt>
                <c:pt idx="1228">
                  <c:v>3.1636199999999999</c:v>
                </c:pt>
                <c:pt idx="1229">
                  <c:v>3.16567</c:v>
                </c:pt>
                <c:pt idx="1230">
                  <c:v>3.1677200000000001</c:v>
                </c:pt>
                <c:pt idx="1231">
                  <c:v>3.1697799999999998</c:v>
                </c:pt>
                <c:pt idx="1232">
                  <c:v>3.1718299999999999</c:v>
                </c:pt>
                <c:pt idx="1233">
                  <c:v>3.1738900000000001</c:v>
                </c:pt>
                <c:pt idx="1234">
                  <c:v>3.1759599999999999</c:v>
                </c:pt>
                <c:pt idx="1235">
                  <c:v>3.1780200000000001</c:v>
                </c:pt>
                <c:pt idx="1236">
                  <c:v>3.1800899999999999</c:v>
                </c:pt>
                <c:pt idx="1237">
                  <c:v>3.1821600000000001</c:v>
                </c:pt>
                <c:pt idx="1238">
                  <c:v>3.1842299999999999</c:v>
                </c:pt>
                <c:pt idx="1239">
                  <c:v>3.1863100000000002</c:v>
                </c:pt>
                <c:pt idx="1240">
                  <c:v>3.1883900000000001</c:v>
                </c:pt>
                <c:pt idx="1241">
                  <c:v>3.1904699999999999</c:v>
                </c:pt>
                <c:pt idx="1242">
                  <c:v>3.1925599999999998</c:v>
                </c:pt>
                <c:pt idx="1243">
                  <c:v>3.1946400000000001</c:v>
                </c:pt>
                <c:pt idx="1244">
                  <c:v>3.1967300000000001</c:v>
                </c:pt>
                <c:pt idx="1245">
                  <c:v>3.1988300000000001</c:v>
                </c:pt>
                <c:pt idx="1246">
                  <c:v>3.20092</c:v>
                </c:pt>
                <c:pt idx="1247">
                  <c:v>3.20302</c:v>
                </c:pt>
                <c:pt idx="1248">
                  <c:v>3.20512</c:v>
                </c:pt>
                <c:pt idx="1249">
                  <c:v>3.20722</c:v>
                </c:pt>
                <c:pt idx="1250">
                  <c:v>3.20933</c:v>
                </c:pt>
                <c:pt idx="1251">
                  <c:v>3.2114400000000001</c:v>
                </c:pt>
                <c:pt idx="1252">
                  <c:v>3.2135500000000001</c:v>
                </c:pt>
                <c:pt idx="1253">
                  <c:v>3.2156600000000002</c:v>
                </c:pt>
                <c:pt idx="1254">
                  <c:v>3.2177799999999999</c:v>
                </c:pt>
                <c:pt idx="1255">
                  <c:v>3.2199</c:v>
                </c:pt>
                <c:pt idx="1256">
                  <c:v>3.2220300000000002</c:v>
                </c:pt>
                <c:pt idx="1257">
                  <c:v>3.2241499999999998</c:v>
                </c:pt>
                <c:pt idx="1258">
                  <c:v>3.22628</c:v>
                </c:pt>
                <c:pt idx="1259">
                  <c:v>3.2284099999999998</c:v>
                </c:pt>
                <c:pt idx="1260">
                  <c:v>3.23055</c:v>
                </c:pt>
                <c:pt idx="1261">
                  <c:v>3.2326800000000002</c:v>
                </c:pt>
                <c:pt idx="1262">
                  <c:v>3.23482</c:v>
                </c:pt>
                <c:pt idx="1263">
                  <c:v>3.2369599999999998</c:v>
                </c:pt>
                <c:pt idx="1264">
                  <c:v>3.2391100000000002</c:v>
                </c:pt>
                <c:pt idx="1265">
                  <c:v>3.24126</c:v>
                </c:pt>
                <c:pt idx="1266">
                  <c:v>3.2434099999999999</c:v>
                </c:pt>
                <c:pt idx="1267">
                  <c:v>3.2455599999999998</c:v>
                </c:pt>
                <c:pt idx="1268">
                  <c:v>3.2477200000000002</c:v>
                </c:pt>
                <c:pt idx="1269">
                  <c:v>3.2498800000000001</c:v>
                </c:pt>
                <c:pt idx="1270">
                  <c:v>3.25204</c:v>
                </c:pt>
                <c:pt idx="1271">
                  <c:v>3.25421</c:v>
                </c:pt>
                <c:pt idx="1272">
                  <c:v>3.2563800000000001</c:v>
                </c:pt>
                <c:pt idx="1273">
                  <c:v>3.2585500000000001</c:v>
                </c:pt>
                <c:pt idx="1274">
                  <c:v>3.2607200000000001</c:v>
                </c:pt>
                <c:pt idx="1275">
                  <c:v>3.2629000000000001</c:v>
                </c:pt>
                <c:pt idx="1276">
                  <c:v>3.2650800000000002</c:v>
                </c:pt>
                <c:pt idx="1277">
                  <c:v>3.2672599999999998</c:v>
                </c:pt>
                <c:pt idx="1278">
                  <c:v>3.26945</c:v>
                </c:pt>
                <c:pt idx="1279">
                  <c:v>3.2716400000000001</c:v>
                </c:pt>
                <c:pt idx="1280">
                  <c:v>3.2738299999999998</c:v>
                </c:pt>
                <c:pt idx="1281">
                  <c:v>3.2760199999999999</c:v>
                </c:pt>
                <c:pt idx="1282">
                  <c:v>3.2782200000000001</c:v>
                </c:pt>
                <c:pt idx="1283">
                  <c:v>3.2804199999999999</c:v>
                </c:pt>
                <c:pt idx="1284">
                  <c:v>3.2826300000000002</c:v>
                </c:pt>
                <c:pt idx="1285">
                  <c:v>3.2848299999999999</c:v>
                </c:pt>
                <c:pt idx="1286">
                  <c:v>3.2870400000000002</c:v>
                </c:pt>
                <c:pt idx="1287">
                  <c:v>3.28925</c:v>
                </c:pt>
                <c:pt idx="1288">
                  <c:v>3.2914699999999999</c:v>
                </c:pt>
                <c:pt idx="1289">
                  <c:v>3.2936899999999998</c:v>
                </c:pt>
                <c:pt idx="1290">
                  <c:v>3.2959100000000001</c:v>
                </c:pt>
                <c:pt idx="1291">
                  <c:v>3.29813</c:v>
                </c:pt>
                <c:pt idx="1292">
                  <c:v>3.30036</c:v>
                </c:pt>
                <c:pt idx="1293">
                  <c:v>3.3025899999999999</c:v>
                </c:pt>
                <c:pt idx="1294">
                  <c:v>3.3048299999999999</c:v>
                </c:pt>
                <c:pt idx="1295">
                  <c:v>3.3070599999999999</c:v>
                </c:pt>
                <c:pt idx="1296">
                  <c:v>3.3092999999999999</c:v>
                </c:pt>
                <c:pt idx="1297">
                  <c:v>3.3115399999999999</c:v>
                </c:pt>
                <c:pt idx="1298">
                  <c:v>3.31379</c:v>
                </c:pt>
                <c:pt idx="1299">
                  <c:v>3.3160400000000001</c:v>
                </c:pt>
                <c:pt idx="1300">
                  <c:v>3.3182900000000002</c:v>
                </c:pt>
                <c:pt idx="1301">
                  <c:v>3.3205499999999999</c:v>
                </c:pt>
                <c:pt idx="1302">
                  <c:v>3.3228</c:v>
                </c:pt>
                <c:pt idx="1303">
                  <c:v>3.3250600000000001</c:v>
                </c:pt>
                <c:pt idx="1304">
                  <c:v>3.3273299999999999</c:v>
                </c:pt>
                <c:pt idx="1305">
                  <c:v>3.32959</c:v>
                </c:pt>
                <c:pt idx="1306">
                  <c:v>3.3318699999999999</c:v>
                </c:pt>
                <c:pt idx="1307">
                  <c:v>3.3341400000000001</c:v>
                </c:pt>
                <c:pt idx="1308">
                  <c:v>3.3364099999999999</c:v>
                </c:pt>
                <c:pt idx="1309">
                  <c:v>3.3386900000000002</c:v>
                </c:pt>
                <c:pt idx="1310">
                  <c:v>3.3409800000000001</c:v>
                </c:pt>
                <c:pt idx="1311">
                  <c:v>3.3432599999999999</c:v>
                </c:pt>
                <c:pt idx="1312">
                  <c:v>3.3455499999999998</c:v>
                </c:pt>
                <c:pt idx="1313">
                  <c:v>3.3478400000000001</c:v>
                </c:pt>
                <c:pt idx="1314">
                  <c:v>3.3501400000000001</c:v>
                </c:pt>
                <c:pt idx="1315">
                  <c:v>3.3524400000000001</c:v>
                </c:pt>
                <c:pt idx="1316">
                  <c:v>3.3547400000000001</c:v>
                </c:pt>
                <c:pt idx="1317">
                  <c:v>3.35704</c:v>
                </c:pt>
                <c:pt idx="1318">
                  <c:v>3.3593500000000001</c:v>
                </c:pt>
                <c:pt idx="1319">
                  <c:v>3.3616600000000001</c:v>
                </c:pt>
                <c:pt idx="1320">
                  <c:v>3.3639800000000002</c:v>
                </c:pt>
                <c:pt idx="1321">
                  <c:v>3.3662899999999998</c:v>
                </c:pt>
                <c:pt idx="1322">
                  <c:v>3.3686099999999999</c:v>
                </c:pt>
                <c:pt idx="1323">
                  <c:v>3.37094</c:v>
                </c:pt>
                <c:pt idx="1324">
                  <c:v>3.3732600000000001</c:v>
                </c:pt>
                <c:pt idx="1325">
                  <c:v>3.3755899999999999</c:v>
                </c:pt>
                <c:pt idx="1326">
                  <c:v>3.3779300000000001</c:v>
                </c:pt>
                <c:pt idx="1327">
                  <c:v>3.3802599999999998</c:v>
                </c:pt>
                <c:pt idx="1328">
                  <c:v>3.3826000000000001</c:v>
                </c:pt>
                <c:pt idx="1329">
                  <c:v>3.3849499999999999</c:v>
                </c:pt>
                <c:pt idx="1330">
                  <c:v>3.3872900000000001</c:v>
                </c:pt>
                <c:pt idx="1331">
                  <c:v>3.38964</c:v>
                </c:pt>
                <c:pt idx="1332">
                  <c:v>3.3919899999999998</c:v>
                </c:pt>
                <c:pt idx="1333">
                  <c:v>3.3943500000000002</c:v>
                </c:pt>
                <c:pt idx="1334">
                  <c:v>3.3967100000000001</c:v>
                </c:pt>
                <c:pt idx="1335">
                  <c:v>3.39907</c:v>
                </c:pt>
                <c:pt idx="1336">
                  <c:v>3.40144</c:v>
                </c:pt>
                <c:pt idx="1337">
                  <c:v>3.40381</c:v>
                </c:pt>
                <c:pt idx="1338">
                  <c:v>3.40618</c:v>
                </c:pt>
                <c:pt idx="1339">
                  <c:v>3.40856</c:v>
                </c:pt>
                <c:pt idx="1340">
                  <c:v>3.4109400000000001</c:v>
                </c:pt>
                <c:pt idx="1341">
                  <c:v>3.4133200000000001</c:v>
                </c:pt>
                <c:pt idx="1342">
                  <c:v>3.4157000000000002</c:v>
                </c:pt>
                <c:pt idx="1343">
                  <c:v>3.4180899999999999</c:v>
                </c:pt>
                <c:pt idx="1344">
                  <c:v>3.42049</c:v>
                </c:pt>
                <c:pt idx="1345">
                  <c:v>3.4228800000000001</c:v>
                </c:pt>
                <c:pt idx="1346">
                  <c:v>3.4252799999999999</c:v>
                </c:pt>
                <c:pt idx="1347">
                  <c:v>3.4276800000000001</c:v>
                </c:pt>
                <c:pt idx="1348">
                  <c:v>3.4300899999999999</c:v>
                </c:pt>
                <c:pt idx="1349">
                  <c:v>3.4325000000000001</c:v>
                </c:pt>
                <c:pt idx="1350">
                  <c:v>3.4349099999999999</c:v>
                </c:pt>
                <c:pt idx="1351">
                  <c:v>3.4373300000000002</c:v>
                </c:pt>
                <c:pt idx="1352">
                  <c:v>3.4397500000000001</c:v>
                </c:pt>
                <c:pt idx="1353">
                  <c:v>3.44217</c:v>
                </c:pt>
                <c:pt idx="1354">
                  <c:v>3.4445999999999999</c:v>
                </c:pt>
                <c:pt idx="1355">
                  <c:v>3.4470299999999998</c:v>
                </c:pt>
                <c:pt idx="1356">
                  <c:v>3.4494600000000002</c:v>
                </c:pt>
                <c:pt idx="1357">
                  <c:v>3.4519000000000002</c:v>
                </c:pt>
                <c:pt idx="1358">
                  <c:v>3.4543400000000002</c:v>
                </c:pt>
                <c:pt idx="1359">
                  <c:v>3.4567800000000002</c:v>
                </c:pt>
                <c:pt idx="1360">
                  <c:v>3.4592299999999998</c:v>
                </c:pt>
                <c:pt idx="1361">
                  <c:v>3.4616799999999999</c:v>
                </c:pt>
                <c:pt idx="1362">
                  <c:v>3.4641299999999999</c:v>
                </c:pt>
                <c:pt idx="1363">
                  <c:v>3.4665900000000001</c:v>
                </c:pt>
                <c:pt idx="1364">
                  <c:v>3.4690500000000002</c:v>
                </c:pt>
                <c:pt idx="1365">
                  <c:v>3.4715099999999999</c:v>
                </c:pt>
                <c:pt idx="1366">
                  <c:v>3.4739800000000001</c:v>
                </c:pt>
                <c:pt idx="1367">
                  <c:v>3.4764499999999998</c:v>
                </c:pt>
                <c:pt idx="1368">
                  <c:v>3.4789300000000001</c:v>
                </c:pt>
                <c:pt idx="1369">
                  <c:v>3.4813999999999998</c:v>
                </c:pt>
                <c:pt idx="1370">
                  <c:v>3.4838900000000002</c:v>
                </c:pt>
                <c:pt idx="1371">
                  <c:v>3.48637</c:v>
                </c:pt>
                <c:pt idx="1372">
                  <c:v>3.4888599999999999</c:v>
                </c:pt>
                <c:pt idx="1373">
                  <c:v>3.4913500000000002</c:v>
                </c:pt>
                <c:pt idx="1374">
                  <c:v>3.4938500000000001</c:v>
                </c:pt>
                <c:pt idx="1375">
                  <c:v>3.4963500000000001</c:v>
                </c:pt>
                <c:pt idx="1376">
                  <c:v>3.49885</c:v>
                </c:pt>
                <c:pt idx="1377">
                  <c:v>3.50136</c:v>
                </c:pt>
                <c:pt idx="1378">
                  <c:v>3.50387</c:v>
                </c:pt>
                <c:pt idx="1379">
                  <c:v>3.5063800000000001</c:v>
                </c:pt>
                <c:pt idx="1380">
                  <c:v>3.5089000000000001</c:v>
                </c:pt>
                <c:pt idx="1381">
                  <c:v>3.5114200000000002</c:v>
                </c:pt>
                <c:pt idx="1382">
                  <c:v>3.5139499999999999</c:v>
                </c:pt>
                <c:pt idx="1383">
                  <c:v>3.5164800000000001</c:v>
                </c:pt>
                <c:pt idx="1384">
                  <c:v>3.5190100000000002</c:v>
                </c:pt>
                <c:pt idx="1385">
                  <c:v>3.52155</c:v>
                </c:pt>
                <c:pt idx="1386">
                  <c:v>3.5240800000000001</c:v>
                </c:pt>
                <c:pt idx="1387">
                  <c:v>3.5266299999999999</c:v>
                </c:pt>
                <c:pt idx="1388">
                  <c:v>3.5291700000000001</c:v>
                </c:pt>
                <c:pt idx="1389">
                  <c:v>3.53173</c:v>
                </c:pt>
                <c:pt idx="1390">
                  <c:v>3.5342799999999999</c:v>
                </c:pt>
                <c:pt idx="1391">
                  <c:v>3.5368400000000002</c:v>
                </c:pt>
                <c:pt idx="1392">
                  <c:v>3.5394000000000001</c:v>
                </c:pt>
                <c:pt idx="1393">
                  <c:v>3.54196</c:v>
                </c:pt>
                <c:pt idx="1394">
                  <c:v>3.54453</c:v>
                </c:pt>
                <c:pt idx="1395">
                  <c:v>3.54711</c:v>
                </c:pt>
                <c:pt idx="1396">
                  <c:v>3.5496799999999999</c:v>
                </c:pt>
                <c:pt idx="1397">
                  <c:v>3.55226</c:v>
                </c:pt>
                <c:pt idx="1398">
                  <c:v>3.5548500000000001</c:v>
                </c:pt>
                <c:pt idx="1399">
                  <c:v>3.5574400000000002</c:v>
                </c:pt>
                <c:pt idx="1400">
                  <c:v>3.5600299999999998</c:v>
                </c:pt>
                <c:pt idx="1401">
                  <c:v>3.5626199999999999</c:v>
                </c:pt>
                <c:pt idx="1402">
                  <c:v>3.5652200000000001</c:v>
                </c:pt>
                <c:pt idx="1403">
                  <c:v>3.5678200000000002</c:v>
                </c:pt>
                <c:pt idx="1404">
                  <c:v>3.57043</c:v>
                </c:pt>
                <c:pt idx="1405">
                  <c:v>3.5730400000000002</c:v>
                </c:pt>
                <c:pt idx="1406">
                  <c:v>3.5756600000000001</c:v>
                </c:pt>
                <c:pt idx="1407">
                  <c:v>3.5782699999999998</c:v>
                </c:pt>
                <c:pt idx="1408">
                  <c:v>3.5809000000000002</c:v>
                </c:pt>
                <c:pt idx="1409">
                  <c:v>3.58352</c:v>
                </c:pt>
                <c:pt idx="1410">
                  <c:v>3.5861499999999999</c:v>
                </c:pt>
                <c:pt idx="1411">
                  <c:v>3.5887899999999999</c:v>
                </c:pt>
                <c:pt idx="1412">
                  <c:v>3.5914199999999998</c:v>
                </c:pt>
                <c:pt idx="1413">
                  <c:v>3.5940599999999998</c:v>
                </c:pt>
                <c:pt idx="1414">
                  <c:v>3.5967099999999999</c:v>
                </c:pt>
                <c:pt idx="1415">
                  <c:v>3.5993599999999999</c:v>
                </c:pt>
                <c:pt idx="1416">
                  <c:v>3.6020099999999999</c:v>
                </c:pt>
                <c:pt idx="1417">
                  <c:v>3.60467</c:v>
                </c:pt>
                <c:pt idx="1418">
                  <c:v>3.6073300000000001</c:v>
                </c:pt>
                <c:pt idx="1419">
                  <c:v>3.6099899999999998</c:v>
                </c:pt>
                <c:pt idx="1420">
                  <c:v>3.61266</c:v>
                </c:pt>
                <c:pt idx="1421">
                  <c:v>3.6153400000000002</c:v>
                </c:pt>
                <c:pt idx="1422">
                  <c:v>3.6180099999999999</c:v>
                </c:pt>
                <c:pt idx="1423">
                  <c:v>3.6206900000000002</c:v>
                </c:pt>
                <c:pt idx="1424">
                  <c:v>3.62338</c:v>
                </c:pt>
                <c:pt idx="1425">
                  <c:v>3.6260699999999999</c:v>
                </c:pt>
                <c:pt idx="1426">
                  <c:v>3.6287600000000002</c:v>
                </c:pt>
                <c:pt idx="1427">
                  <c:v>3.6314600000000001</c:v>
                </c:pt>
                <c:pt idx="1428">
                  <c:v>3.6341600000000001</c:v>
                </c:pt>
                <c:pt idx="1429">
                  <c:v>3.63686</c:v>
                </c:pt>
                <c:pt idx="1430">
                  <c:v>3.63957</c:v>
                </c:pt>
                <c:pt idx="1431">
                  <c:v>3.64228</c:v>
                </c:pt>
                <c:pt idx="1432">
                  <c:v>3.645</c:v>
                </c:pt>
                <c:pt idx="1433">
                  <c:v>3.6477200000000001</c:v>
                </c:pt>
                <c:pt idx="1434">
                  <c:v>3.6504400000000001</c:v>
                </c:pt>
                <c:pt idx="1435">
                  <c:v>3.6531699999999998</c:v>
                </c:pt>
                <c:pt idx="1436">
                  <c:v>3.65591</c:v>
                </c:pt>
                <c:pt idx="1437">
                  <c:v>3.6586400000000001</c:v>
                </c:pt>
                <c:pt idx="1438">
                  <c:v>3.6613799999999999</c:v>
                </c:pt>
                <c:pt idx="1439">
                  <c:v>3.6641300000000001</c:v>
                </c:pt>
                <c:pt idx="1440">
                  <c:v>3.6668799999999999</c:v>
                </c:pt>
                <c:pt idx="1441">
                  <c:v>3.6696300000000002</c:v>
                </c:pt>
                <c:pt idx="1442">
                  <c:v>3.67239</c:v>
                </c:pt>
                <c:pt idx="1443">
                  <c:v>3.6751499999999999</c:v>
                </c:pt>
                <c:pt idx="1444">
                  <c:v>3.6779199999999999</c:v>
                </c:pt>
                <c:pt idx="1445">
                  <c:v>3.6806899999999998</c:v>
                </c:pt>
                <c:pt idx="1446">
                  <c:v>3.6834600000000002</c:v>
                </c:pt>
                <c:pt idx="1447">
                  <c:v>3.6862400000000002</c:v>
                </c:pt>
                <c:pt idx="1448">
                  <c:v>3.6890200000000002</c:v>
                </c:pt>
                <c:pt idx="1449">
                  <c:v>3.6918099999999998</c:v>
                </c:pt>
                <c:pt idx="1450">
                  <c:v>3.6945999999999999</c:v>
                </c:pt>
                <c:pt idx="1451">
                  <c:v>3.6974</c:v>
                </c:pt>
                <c:pt idx="1452">
                  <c:v>3.7002000000000002</c:v>
                </c:pt>
                <c:pt idx="1453">
                  <c:v>3.7029999999999998</c:v>
                </c:pt>
                <c:pt idx="1454">
                  <c:v>3.70581</c:v>
                </c:pt>
                <c:pt idx="1455">
                  <c:v>3.7086199999999998</c:v>
                </c:pt>
                <c:pt idx="1456">
                  <c:v>3.7114400000000001</c:v>
                </c:pt>
                <c:pt idx="1457">
                  <c:v>3.7142599999999999</c:v>
                </c:pt>
                <c:pt idx="1458">
                  <c:v>3.7170800000000002</c:v>
                </c:pt>
                <c:pt idx="1459">
                  <c:v>3.71991</c:v>
                </c:pt>
                <c:pt idx="1460">
                  <c:v>3.72275</c:v>
                </c:pt>
                <c:pt idx="1461">
                  <c:v>3.72559</c:v>
                </c:pt>
                <c:pt idx="1462">
                  <c:v>3.7284299999999999</c:v>
                </c:pt>
                <c:pt idx="1463">
                  <c:v>3.7312699999999999</c:v>
                </c:pt>
                <c:pt idx="1464">
                  <c:v>3.7341299999999999</c:v>
                </c:pt>
                <c:pt idx="1465">
                  <c:v>3.73698</c:v>
                </c:pt>
                <c:pt idx="1466">
                  <c:v>3.7398400000000001</c:v>
                </c:pt>
                <c:pt idx="1467">
                  <c:v>3.7427100000000002</c:v>
                </c:pt>
                <c:pt idx="1468">
                  <c:v>3.7455699999999998</c:v>
                </c:pt>
                <c:pt idx="1469">
                  <c:v>3.7484500000000001</c:v>
                </c:pt>
                <c:pt idx="1470">
                  <c:v>3.7513200000000002</c:v>
                </c:pt>
                <c:pt idx="1471">
                  <c:v>3.75421</c:v>
                </c:pt>
                <c:pt idx="1472">
                  <c:v>3.7570899999999998</c:v>
                </c:pt>
                <c:pt idx="1473">
                  <c:v>3.7599800000000001</c:v>
                </c:pt>
                <c:pt idx="1474">
                  <c:v>3.76288</c:v>
                </c:pt>
                <c:pt idx="1475">
                  <c:v>3.7657799999999999</c:v>
                </c:pt>
                <c:pt idx="1476">
                  <c:v>3.7686799999999998</c:v>
                </c:pt>
                <c:pt idx="1477">
                  <c:v>3.7715900000000002</c:v>
                </c:pt>
                <c:pt idx="1478">
                  <c:v>3.7745000000000002</c:v>
                </c:pt>
                <c:pt idx="1479">
                  <c:v>3.7774200000000002</c:v>
                </c:pt>
                <c:pt idx="1480">
                  <c:v>3.7803399999999998</c:v>
                </c:pt>
                <c:pt idx="1481">
                  <c:v>3.7832699999999999</c:v>
                </c:pt>
                <c:pt idx="1482">
                  <c:v>3.7862</c:v>
                </c:pt>
                <c:pt idx="1483">
                  <c:v>3.7891400000000002</c:v>
                </c:pt>
                <c:pt idx="1484">
                  <c:v>3.7920799999999999</c:v>
                </c:pt>
                <c:pt idx="1485">
                  <c:v>3.7950200000000001</c:v>
                </c:pt>
                <c:pt idx="1486">
                  <c:v>3.7979699999999998</c:v>
                </c:pt>
                <c:pt idx="1487">
                  <c:v>3.8009300000000001</c:v>
                </c:pt>
                <c:pt idx="1488">
                  <c:v>3.80389</c:v>
                </c:pt>
                <c:pt idx="1489">
                  <c:v>3.8068499999999998</c:v>
                </c:pt>
                <c:pt idx="1490">
                  <c:v>3.8098200000000002</c:v>
                </c:pt>
                <c:pt idx="1491">
                  <c:v>3.8127900000000001</c:v>
                </c:pt>
                <c:pt idx="1492">
                  <c:v>3.8157700000000001</c:v>
                </c:pt>
                <c:pt idx="1493">
                  <c:v>3.8187500000000001</c:v>
                </c:pt>
                <c:pt idx="1494">
                  <c:v>3.8217300000000001</c:v>
                </c:pt>
                <c:pt idx="1495">
                  <c:v>3.8247300000000002</c:v>
                </c:pt>
                <c:pt idx="1496">
                  <c:v>3.8277199999999998</c:v>
                </c:pt>
                <c:pt idx="1497">
                  <c:v>3.8307199999999999</c:v>
                </c:pt>
                <c:pt idx="1498">
                  <c:v>3.8337300000000001</c:v>
                </c:pt>
                <c:pt idx="1499">
                  <c:v>3.8367399999999998</c:v>
                </c:pt>
                <c:pt idx="1500">
                  <c:v>3.83975</c:v>
                </c:pt>
                <c:pt idx="1501">
                  <c:v>3.8427699999999998</c:v>
                </c:pt>
                <c:pt idx="1502">
                  <c:v>3.8458000000000001</c:v>
                </c:pt>
                <c:pt idx="1503">
                  <c:v>3.8488199999999999</c:v>
                </c:pt>
                <c:pt idx="1504">
                  <c:v>3.8518599999999998</c:v>
                </c:pt>
                <c:pt idx="1505">
                  <c:v>3.8549000000000002</c:v>
                </c:pt>
                <c:pt idx="1506">
                  <c:v>3.8579400000000001</c:v>
                </c:pt>
                <c:pt idx="1507">
                  <c:v>3.8609900000000001</c:v>
                </c:pt>
                <c:pt idx="1508">
                  <c:v>3.8640400000000001</c:v>
                </c:pt>
                <c:pt idx="1509">
                  <c:v>3.8671000000000002</c:v>
                </c:pt>
                <c:pt idx="1510">
                  <c:v>3.8701599999999998</c:v>
                </c:pt>
                <c:pt idx="1511">
                  <c:v>3.87323</c:v>
                </c:pt>
                <c:pt idx="1512">
                  <c:v>3.8763000000000001</c:v>
                </c:pt>
                <c:pt idx="1513">
                  <c:v>3.8793799999999998</c:v>
                </c:pt>
                <c:pt idx="1514">
                  <c:v>3.88246</c:v>
                </c:pt>
                <c:pt idx="1515">
                  <c:v>3.8855499999999998</c:v>
                </c:pt>
                <c:pt idx="1516">
                  <c:v>3.8886400000000001</c:v>
                </c:pt>
                <c:pt idx="1517">
                  <c:v>3.89174</c:v>
                </c:pt>
                <c:pt idx="1518">
                  <c:v>3.8948399999999999</c:v>
                </c:pt>
                <c:pt idx="1519">
                  <c:v>3.8979400000000002</c:v>
                </c:pt>
                <c:pt idx="1520">
                  <c:v>3.9010600000000002</c:v>
                </c:pt>
                <c:pt idx="1521">
                  <c:v>3.9041700000000001</c:v>
                </c:pt>
                <c:pt idx="1522">
                  <c:v>3.9072900000000002</c:v>
                </c:pt>
                <c:pt idx="1523">
                  <c:v>3.9104199999999998</c:v>
                </c:pt>
                <c:pt idx="1524">
                  <c:v>3.9135499999999999</c:v>
                </c:pt>
                <c:pt idx="1525">
                  <c:v>3.91669</c:v>
                </c:pt>
                <c:pt idx="1526">
                  <c:v>3.9198300000000001</c:v>
                </c:pt>
                <c:pt idx="1527">
                  <c:v>3.9229799999999999</c:v>
                </c:pt>
                <c:pt idx="1528">
                  <c:v>3.9261300000000001</c:v>
                </c:pt>
                <c:pt idx="1529">
                  <c:v>3.9292899999999999</c:v>
                </c:pt>
                <c:pt idx="1530">
                  <c:v>3.9324499999999998</c:v>
                </c:pt>
                <c:pt idx="1531">
                  <c:v>3.9356100000000001</c:v>
                </c:pt>
                <c:pt idx="1532">
                  <c:v>3.93879</c:v>
                </c:pt>
                <c:pt idx="1533">
                  <c:v>3.9419599999999999</c:v>
                </c:pt>
                <c:pt idx="1534">
                  <c:v>3.9451499999999999</c:v>
                </c:pt>
                <c:pt idx="1535">
                  <c:v>3.9483299999999999</c:v>
                </c:pt>
                <c:pt idx="1536">
                  <c:v>3.95153</c:v>
                </c:pt>
                <c:pt idx="1537">
                  <c:v>3.95472</c:v>
                </c:pt>
                <c:pt idx="1538">
                  <c:v>3.9579300000000002</c:v>
                </c:pt>
                <c:pt idx="1539">
                  <c:v>3.9611399999999999</c:v>
                </c:pt>
                <c:pt idx="1540">
                  <c:v>3.96435</c:v>
                </c:pt>
                <c:pt idx="1541">
                  <c:v>3.9675699999999998</c:v>
                </c:pt>
                <c:pt idx="1542">
                  <c:v>3.97079</c:v>
                </c:pt>
                <c:pt idx="1543">
                  <c:v>3.9740199999999999</c:v>
                </c:pt>
                <c:pt idx="1544">
                  <c:v>3.9772599999999998</c:v>
                </c:pt>
                <c:pt idx="1545">
                  <c:v>3.9804900000000001</c:v>
                </c:pt>
                <c:pt idx="1546">
                  <c:v>3.9837400000000001</c:v>
                </c:pt>
                <c:pt idx="1547">
                  <c:v>3.98699</c:v>
                </c:pt>
                <c:pt idx="1548">
                  <c:v>3.9902500000000001</c:v>
                </c:pt>
                <c:pt idx="1549">
                  <c:v>3.9935100000000001</c:v>
                </c:pt>
                <c:pt idx="1550">
                  <c:v>3.9967700000000002</c:v>
                </c:pt>
                <c:pt idx="1551">
                  <c:v>4.0000400000000003</c:v>
                </c:pt>
                <c:pt idx="1552">
                  <c:v>4.0033200000000004</c:v>
                </c:pt>
                <c:pt idx="1553">
                  <c:v>4.0065999999999997</c:v>
                </c:pt>
                <c:pt idx="1554">
                  <c:v>4.0098900000000004</c:v>
                </c:pt>
                <c:pt idx="1555">
                  <c:v>4.0131800000000002</c:v>
                </c:pt>
                <c:pt idx="1556">
                  <c:v>4.0164799999999996</c:v>
                </c:pt>
                <c:pt idx="1557">
                  <c:v>4.0197900000000004</c:v>
                </c:pt>
                <c:pt idx="1558">
                  <c:v>4.0231000000000003</c:v>
                </c:pt>
                <c:pt idx="1559">
                  <c:v>4.0264100000000003</c:v>
                </c:pt>
                <c:pt idx="1560">
                  <c:v>4.0297299999999998</c:v>
                </c:pt>
                <c:pt idx="1561">
                  <c:v>4.0330599999999999</c:v>
                </c:pt>
                <c:pt idx="1562">
                  <c:v>4.0363899999999999</c:v>
                </c:pt>
                <c:pt idx="1563">
                  <c:v>4.03972</c:v>
                </c:pt>
                <c:pt idx="1564">
                  <c:v>4.0430700000000002</c:v>
                </c:pt>
                <c:pt idx="1565">
                  <c:v>4.0464099999999998</c:v>
                </c:pt>
                <c:pt idx="1566">
                  <c:v>4.0497699999999996</c:v>
                </c:pt>
                <c:pt idx="1567">
                  <c:v>4.0531300000000003</c:v>
                </c:pt>
                <c:pt idx="1568">
                  <c:v>4.0564900000000002</c:v>
                </c:pt>
                <c:pt idx="1569">
                  <c:v>4.0598599999999996</c:v>
                </c:pt>
                <c:pt idx="1570">
                  <c:v>4.0632400000000004</c:v>
                </c:pt>
                <c:pt idx="1571">
                  <c:v>4.0666200000000003</c:v>
                </c:pt>
                <c:pt idx="1572">
                  <c:v>4.07</c:v>
                </c:pt>
                <c:pt idx="1573">
                  <c:v>4.0734000000000004</c:v>
                </c:pt>
                <c:pt idx="1574">
                  <c:v>4.0768000000000004</c:v>
                </c:pt>
                <c:pt idx="1575">
                  <c:v>4.0801999999999996</c:v>
                </c:pt>
                <c:pt idx="1576">
                  <c:v>4.0836100000000002</c:v>
                </c:pt>
                <c:pt idx="1577">
                  <c:v>4.0870199999999999</c:v>
                </c:pt>
                <c:pt idx="1578">
                  <c:v>4.0904400000000001</c:v>
                </c:pt>
                <c:pt idx="1579">
                  <c:v>4.0938699999999999</c:v>
                </c:pt>
                <c:pt idx="1580">
                  <c:v>4.0972999999999997</c:v>
                </c:pt>
                <c:pt idx="1581">
                  <c:v>4.1007400000000001</c:v>
                </c:pt>
                <c:pt idx="1582">
                  <c:v>4.10419</c:v>
                </c:pt>
                <c:pt idx="1583">
                  <c:v>4.10764</c:v>
                </c:pt>
                <c:pt idx="1584">
                  <c:v>4.1110899999999999</c:v>
                </c:pt>
                <c:pt idx="1585">
                  <c:v>4.1145500000000004</c:v>
                </c:pt>
                <c:pt idx="1586">
                  <c:v>4.1180199999999996</c:v>
                </c:pt>
                <c:pt idx="1587">
                  <c:v>4.1214899999999997</c:v>
                </c:pt>
                <c:pt idx="1588">
                  <c:v>4.1249700000000002</c:v>
                </c:pt>
                <c:pt idx="1589">
                  <c:v>4.1284599999999996</c:v>
                </c:pt>
                <c:pt idx="1590">
                  <c:v>4.1319499999999998</c:v>
                </c:pt>
                <c:pt idx="1591">
                  <c:v>4.13544</c:v>
                </c:pt>
                <c:pt idx="1592">
                  <c:v>4.1389500000000004</c:v>
                </c:pt>
                <c:pt idx="1593">
                  <c:v>4.1424599999999998</c:v>
                </c:pt>
                <c:pt idx="1594">
                  <c:v>4.1459700000000002</c:v>
                </c:pt>
                <c:pt idx="1595">
                  <c:v>4.1494900000000001</c:v>
                </c:pt>
                <c:pt idx="1596">
                  <c:v>4.1530199999999997</c:v>
                </c:pt>
                <c:pt idx="1597">
                  <c:v>4.1565500000000002</c:v>
                </c:pt>
                <c:pt idx="1598">
                  <c:v>4.1600900000000003</c:v>
                </c:pt>
                <c:pt idx="1599">
                  <c:v>4.1636300000000004</c:v>
                </c:pt>
                <c:pt idx="1600">
                  <c:v>4.1671800000000001</c:v>
                </c:pt>
                <c:pt idx="1601">
                  <c:v>4.1707400000000003</c:v>
                </c:pt>
                <c:pt idx="1602">
                  <c:v>4.1742999999999997</c:v>
                </c:pt>
                <c:pt idx="1603">
                  <c:v>4.1778700000000004</c:v>
                </c:pt>
                <c:pt idx="1604">
                  <c:v>4.1814499999999999</c:v>
                </c:pt>
                <c:pt idx="1605">
                  <c:v>4.1850300000000002</c:v>
                </c:pt>
                <c:pt idx="1606">
                  <c:v>4.1886099999999997</c:v>
                </c:pt>
                <c:pt idx="1607">
                  <c:v>4.1922100000000002</c:v>
                </c:pt>
                <c:pt idx="1608">
                  <c:v>4.1958099999999998</c:v>
                </c:pt>
                <c:pt idx="1609">
                  <c:v>4.1994100000000003</c:v>
                </c:pt>
                <c:pt idx="1610">
                  <c:v>4.2030200000000004</c:v>
                </c:pt>
                <c:pt idx="1611">
                  <c:v>4.2066400000000002</c:v>
                </c:pt>
                <c:pt idx="1612">
                  <c:v>4.2102700000000004</c:v>
                </c:pt>
                <c:pt idx="1613">
                  <c:v>4.2138999999999998</c:v>
                </c:pt>
                <c:pt idx="1614">
                  <c:v>4.21753</c:v>
                </c:pt>
                <c:pt idx="1615">
                  <c:v>4.2211800000000004</c:v>
                </c:pt>
                <c:pt idx="1616">
                  <c:v>4.2248299999999999</c:v>
                </c:pt>
                <c:pt idx="1617">
                  <c:v>4.2284800000000002</c:v>
                </c:pt>
                <c:pt idx="1618">
                  <c:v>4.2321400000000002</c:v>
                </c:pt>
                <c:pt idx="1619">
                  <c:v>4.2358099999999999</c:v>
                </c:pt>
                <c:pt idx="1620">
                  <c:v>4.23949</c:v>
                </c:pt>
                <c:pt idx="1621">
                  <c:v>4.2431700000000001</c:v>
                </c:pt>
                <c:pt idx="1622">
                  <c:v>4.2468500000000002</c:v>
                </c:pt>
                <c:pt idx="1623">
                  <c:v>4.2505499999999996</c:v>
                </c:pt>
                <c:pt idx="1624">
                  <c:v>4.2542499999999999</c:v>
                </c:pt>
                <c:pt idx="1625">
                  <c:v>4.2579599999999997</c:v>
                </c:pt>
                <c:pt idx="1626">
                  <c:v>4.2616699999999996</c:v>
                </c:pt>
                <c:pt idx="1627">
                  <c:v>4.26539</c:v>
                </c:pt>
                <c:pt idx="1628">
                  <c:v>4.26912</c:v>
                </c:pt>
                <c:pt idx="1629">
                  <c:v>4.27285</c:v>
                </c:pt>
                <c:pt idx="1630">
                  <c:v>4.2765899999999997</c:v>
                </c:pt>
                <c:pt idx="1631">
                  <c:v>4.2803300000000002</c:v>
                </c:pt>
                <c:pt idx="1632">
                  <c:v>4.28409</c:v>
                </c:pt>
                <c:pt idx="1633">
                  <c:v>4.2878400000000001</c:v>
                </c:pt>
                <c:pt idx="1634">
                  <c:v>4.2916100000000004</c:v>
                </c:pt>
                <c:pt idx="1635">
                  <c:v>4.2953799999999998</c:v>
                </c:pt>
                <c:pt idx="1636">
                  <c:v>4.2991599999999996</c:v>
                </c:pt>
                <c:pt idx="1637">
                  <c:v>4.3029500000000001</c:v>
                </c:pt>
                <c:pt idx="1638">
                  <c:v>4.3067399999999996</c:v>
                </c:pt>
                <c:pt idx="1639">
                  <c:v>4.3105399999999996</c:v>
                </c:pt>
                <c:pt idx="1640">
                  <c:v>4.3143399999999996</c:v>
                </c:pt>
                <c:pt idx="1641">
                  <c:v>4.3181599999999998</c:v>
                </c:pt>
                <c:pt idx="1642">
                  <c:v>4.3219700000000003</c:v>
                </c:pt>
                <c:pt idx="1643">
                  <c:v>4.3258000000000001</c:v>
                </c:pt>
                <c:pt idx="1644">
                  <c:v>4.3296299999999999</c:v>
                </c:pt>
                <c:pt idx="1645">
                  <c:v>4.3334700000000002</c:v>
                </c:pt>
                <c:pt idx="1646">
                  <c:v>4.3373200000000001</c:v>
                </c:pt>
                <c:pt idx="1647">
                  <c:v>4.34117</c:v>
                </c:pt>
                <c:pt idx="1648">
                  <c:v>4.3450300000000004</c:v>
                </c:pt>
                <c:pt idx="1649">
                  <c:v>4.3489000000000004</c:v>
                </c:pt>
                <c:pt idx="1650">
                  <c:v>4.3527699999999996</c:v>
                </c:pt>
                <c:pt idx="1651">
                  <c:v>4.3566500000000001</c:v>
                </c:pt>
                <c:pt idx="1652">
                  <c:v>4.3605400000000003</c:v>
                </c:pt>
                <c:pt idx="1653">
                  <c:v>4.3644299999999996</c:v>
                </c:pt>
                <c:pt idx="1654">
                  <c:v>4.3683399999999999</c:v>
                </c:pt>
                <c:pt idx="1655">
                  <c:v>4.3722399999999997</c:v>
                </c:pt>
                <c:pt idx="1656">
                  <c:v>4.3761599999999996</c:v>
                </c:pt>
                <c:pt idx="1657">
                  <c:v>4.3800800000000004</c:v>
                </c:pt>
                <c:pt idx="1658">
                  <c:v>4.38401</c:v>
                </c:pt>
                <c:pt idx="1659">
                  <c:v>4.38795</c:v>
                </c:pt>
                <c:pt idx="1660">
                  <c:v>4.3918900000000001</c:v>
                </c:pt>
                <c:pt idx="1661">
                  <c:v>4.3958399999999997</c:v>
                </c:pt>
                <c:pt idx="1662">
                  <c:v>4.3997999999999999</c:v>
                </c:pt>
                <c:pt idx="1663">
                  <c:v>4.4037600000000001</c:v>
                </c:pt>
                <c:pt idx="1664">
                  <c:v>4.4077400000000004</c:v>
                </c:pt>
                <c:pt idx="1665">
                  <c:v>4.4117199999999999</c:v>
                </c:pt>
                <c:pt idx="1666">
                  <c:v>4.4157000000000002</c:v>
                </c:pt>
                <c:pt idx="1667">
                  <c:v>4.4196999999999997</c:v>
                </c:pt>
                <c:pt idx="1668">
                  <c:v>4.4237000000000002</c:v>
                </c:pt>
                <c:pt idx="1669">
                  <c:v>4.4276999999999997</c:v>
                </c:pt>
                <c:pt idx="1670">
                  <c:v>4.4317200000000003</c:v>
                </c:pt>
                <c:pt idx="1671">
                  <c:v>4.43574</c:v>
                </c:pt>
                <c:pt idx="1672">
                  <c:v>4.4397700000000002</c:v>
                </c:pt>
                <c:pt idx="1673">
                  <c:v>4.44381</c:v>
                </c:pt>
                <c:pt idx="1674">
                  <c:v>4.4478499999999999</c:v>
                </c:pt>
                <c:pt idx="1675">
                  <c:v>4.4519099999999998</c:v>
                </c:pt>
                <c:pt idx="1676">
                  <c:v>4.4559699999999998</c:v>
                </c:pt>
                <c:pt idx="1677">
                  <c:v>4.4600299999999997</c:v>
                </c:pt>
                <c:pt idx="1678">
                  <c:v>4.4641099999999998</c:v>
                </c:pt>
                <c:pt idx="1679">
                  <c:v>4.4681899999999999</c:v>
                </c:pt>
                <c:pt idx="1680">
                  <c:v>4.4722799999999996</c:v>
                </c:pt>
                <c:pt idx="1681">
                  <c:v>4.4763700000000002</c:v>
                </c:pt>
                <c:pt idx="1682">
                  <c:v>4.48048</c:v>
                </c:pt>
                <c:pt idx="1683">
                  <c:v>4.4845899999999999</c:v>
                </c:pt>
                <c:pt idx="1684">
                  <c:v>4.4887100000000002</c:v>
                </c:pt>
                <c:pt idx="1685">
                  <c:v>4.4928400000000002</c:v>
                </c:pt>
                <c:pt idx="1686">
                  <c:v>4.4969700000000001</c:v>
                </c:pt>
                <c:pt idx="1687">
                  <c:v>4.5011099999999997</c:v>
                </c:pt>
                <c:pt idx="1688">
                  <c:v>4.5052599999999998</c:v>
                </c:pt>
                <c:pt idx="1689">
                  <c:v>4.5094200000000004</c:v>
                </c:pt>
                <c:pt idx="1690">
                  <c:v>4.5135899999999998</c:v>
                </c:pt>
                <c:pt idx="1691">
                  <c:v>4.51776</c:v>
                </c:pt>
                <c:pt idx="1692">
                  <c:v>4.5219399999999998</c:v>
                </c:pt>
                <c:pt idx="1693">
                  <c:v>4.5261300000000002</c:v>
                </c:pt>
                <c:pt idx="1694">
                  <c:v>4.5303199999999997</c:v>
                </c:pt>
                <c:pt idx="1695">
                  <c:v>4.5345300000000002</c:v>
                </c:pt>
                <c:pt idx="1696">
                  <c:v>4.5387399999999998</c:v>
                </c:pt>
                <c:pt idx="1697">
                  <c:v>4.5429599999999999</c:v>
                </c:pt>
                <c:pt idx="1698">
                  <c:v>4.54718</c:v>
                </c:pt>
                <c:pt idx="1699">
                  <c:v>4.5514200000000002</c:v>
                </c:pt>
                <c:pt idx="1700">
                  <c:v>4.5556599999999996</c:v>
                </c:pt>
                <c:pt idx="1701">
                  <c:v>4.5599100000000004</c:v>
                </c:pt>
                <c:pt idx="1702">
                  <c:v>4.5641699999999998</c:v>
                </c:pt>
                <c:pt idx="1703">
                  <c:v>4.5684399999999998</c:v>
                </c:pt>
                <c:pt idx="1704">
                  <c:v>4.5727099999999998</c:v>
                </c:pt>
                <c:pt idx="1705">
                  <c:v>4.577</c:v>
                </c:pt>
                <c:pt idx="1706">
                  <c:v>4.5812900000000001</c:v>
                </c:pt>
                <c:pt idx="1707">
                  <c:v>4.5855899999999998</c:v>
                </c:pt>
                <c:pt idx="1708">
                  <c:v>4.5898899999999996</c:v>
                </c:pt>
                <c:pt idx="1709">
                  <c:v>4.5942100000000003</c:v>
                </c:pt>
                <c:pt idx="1710">
                  <c:v>4.5985300000000002</c:v>
                </c:pt>
                <c:pt idx="1711">
                  <c:v>4.6028599999999997</c:v>
                </c:pt>
                <c:pt idx="1712">
                  <c:v>4.6071999999999997</c:v>
                </c:pt>
                <c:pt idx="1713">
                  <c:v>4.6115500000000003</c:v>
                </c:pt>
                <c:pt idx="1714">
                  <c:v>4.6159100000000004</c:v>
                </c:pt>
                <c:pt idx="1715">
                  <c:v>4.6202699999999997</c:v>
                </c:pt>
                <c:pt idx="1716">
                  <c:v>4.6246400000000003</c:v>
                </c:pt>
                <c:pt idx="1717">
                  <c:v>4.6290199999999997</c:v>
                </c:pt>
                <c:pt idx="1718">
                  <c:v>4.6334099999999996</c:v>
                </c:pt>
                <c:pt idx="1719">
                  <c:v>4.63781</c:v>
                </c:pt>
                <c:pt idx="1720">
                  <c:v>4.64222</c:v>
                </c:pt>
                <c:pt idx="1721">
                  <c:v>4.64663</c:v>
                </c:pt>
                <c:pt idx="1722">
                  <c:v>4.6510499999999997</c:v>
                </c:pt>
                <c:pt idx="1723">
                  <c:v>4.6554799999999998</c:v>
                </c:pt>
                <c:pt idx="1724">
                  <c:v>4.6599199999999996</c:v>
                </c:pt>
                <c:pt idx="1725">
                  <c:v>4.6643699999999999</c:v>
                </c:pt>
                <c:pt idx="1726">
                  <c:v>4.6688299999999998</c:v>
                </c:pt>
                <c:pt idx="1727">
                  <c:v>4.6732899999999997</c:v>
                </c:pt>
                <c:pt idx="1728">
                  <c:v>4.6777600000000001</c:v>
                </c:pt>
                <c:pt idx="1729">
                  <c:v>4.6822499999999998</c:v>
                </c:pt>
                <c:pt idx="1730">
                  <c:v>4.6867400000000004</c:v>
                </c:pt>
                <c:pt idx="1731">
                  <c:v>4.6912399999999996</c:v>
                </c:pt>
                <c:pt idx="1732">
                  <c:v>4.6957399999999998</c:v>
                </c:pt>
                <c:pt idx="1733">
                  <c:v>4.7002600000000001</c:v>
                </c:pt>
                <c:pt idx="1734">
                  <c:v>4.70479</c:v>
                </c:pt>
                <c:pt idx="1735">
                  <c:v>4.70932</c:v>
                </c:pt>
                <c:pt idx="1736">
                  <c:v>4.7138600000000004</c:v>
                </c:pt>
                <c:pt idx="1737">
                  <c:v>4.7184100000000004</c:v>
                </c:pt>
                <c:pt idx="1738">
                  <c:v>4.7229700000000001</c:v>
                </c:pt>
                <c:pt idx="1739">
                  <c:v>4.7275400000000003</c:v>
                </c:pt>
                <c:pt idx="1740">
                  <c:v>4.7321200000000001</c:v>
                </c:pt>
                <c:pt idx="1741">
                  <c:v>4.7367100000000004</c:v>
                </c:pt>
                <c:pt idx="1742">
                  <c:v>4.7412999999999998</c:v>
                </c:pt>
                <c:pt idx="1743">
                  <c:v>4.7459100000000003</c:v>
                </c:pt>
                <c:pt idx="1744">
                  <c:v>4.7505199999999999</c:v>
                </c:pt>
                <c:pt idx="1745">
                  <c:v>4.7551399999999999</c:v>
                </c:pt>
                <c:pt idx="1746">
                  <c:v>4.7597800000000001</c:v>
                </c:pt>
                <c:pt idx="1747">
                  <c:v>4.7644200000000003</c:v>
                </c:pt>
                <c:pt idx="1748">
                  <c:v>4.7690700000000001</c:v>
                </c:pt>
                <c:pt idx="1749">
                  <c:v>4.77372</c:v>
                </c:pt>
                <c:pt idx="1750">
                  <c:v>4.7783899999999999</c:v>
                </c:pt>
                <c:pt idx="1751">
                  <c:v>4.7830700000000004</c:v>
                </c:pt>
                <c:pt idx="1752">
                  <c:v>4.7877599999999996</c:v>
                </c:pt>
                <c:pt idx="1753">
                  <c:v>4.7924499999999997</c:v>
                </c:pt>
                <c:pt idx="1754">
                  <c:v>4.7971500000000002</c:v>
                </c:pt>
                <c:pt idx="1755">
                  <c:v>4.8018700000000001</c:v>
                </c:pt>
                <c:pt idx="1756">
                  <c:v>4.8065899999999999</c:v>
                </c:pt>
                <c:pt idx="1757">
                  <c:v>4.8113200000000003</c:v>
                </c:pt>
                <c:pt idx="1758">
                  <c:v>4.8160699999999999</c:v>
                </c:pt>
                <c:pt idx="1759">
                  <c:v>4.8208200000000003</c:v>
                </c:pt>
                <c:pt idx="1760">
                  <c:v>4.8255800000000004</c:v>
                </c:pt>
                <c:pt idx="1761">
                  <c:v>4.8303500000000001</c:v>
                </c:pt>
                <c:pt idx="1762">
                  <c:v>4.8351300000000004</c:v>
                </c:pt>
                <c:pt idx="1763">
                  <c:v>4.8399099999999997</c:v>
                </c:pt>
                <c:pt idx="1764">
                  <c:v>4.8447100000000001</c:v>
                </c:pt>
                <c:pt idx="1765">
                  <c:v>4.8495200000000001</c:v>
                </c:pt>
                <c:pt idx="1766">
                  <c:v>4.8543399999999997</c:v>
                </c:pt>
                <c:pt idx="1767">
                  <c:v>4.8591699999999998</c:v>
                </c:pt>
                <c:pt idx="1768">
                  <c:v>4.8639999999999999</c:v>
                </c:pt>
                <c:pt idx="1769">
                  <c:v>4.8688500000000001</c:v>
                </c:pt>
                <c:pt idx="1770">
                  <c:v>4.8737000000000004</c:v>
                </c:pt>
                <c:pt idx="1771">
                  <c:v>4.8785699999999999</c:v>
                </c:pt>
                <c:pt idx="1772">
                  <c:v>4.8834400000000002</c:v>
                </c:pt>
                <c:pt idx="1773">
                  <c:v>4.8883299999999998</c:v>
                </c:pt>
                <c:pt idx="1774">
                  <c:v>4.8932200000000003</c:v>
                </c:pt>
                <c:pt idx="1775">
                  <c:v>4.8981300000000001</c:v>
                </c:pt>
                <c:pt idx="1776">
                  <c:v>4.9030399999999998</c:v>
                </c:pt>
                <c:pt idx="1777">
                  <c:v>4.9079699999999997</c:v>
                </c:pt>
                <c:pt idx="1778">
                  <c:v>4.9128999999999996</c:v>
                </c:pt>
                <c:pt idx="1779">
                  <c:v>4.9178499999999996</c:v>
                </c:pt>
                <c:pt idx="1780">
                  <c:v>4.9227999999999996</c:v>
                </c:pt>
                <c:pt idx="1781">
                  <c:v>4.9277600000000001</c:v>
                </c:pt>
                <c:pt idx="1782">
                  <c:v>4.9327399999999999</c:v>
                </c:pt>
                <c:pt idx="1783">
                  <c:v>4.9377199999999997</c:v>
                </c:pt>
                <c:pt idx="1784">
                  <c:v>4.9427199999999996</c:v>
                </c:pt>
                <c:pt idx="1785">
                  <c:v>4.9477200000000003</c:v>
                </c:pt>
                <c:pt idx="1786">
                  <c:v>4.9527299999999999</c:v>
                </c:pt>
                <c:pt idx="1787">
                  <c:v>4.9577600000000004</c:v>
                </c:pt>
                <c:pt idx="1788">
                  <c:v>4.96279</c:v>
                </c:pt>
                <c:pt idx="1789">
                  <c:v>4.9678399999999998</c:v>
                </c:pt>
                <c:pt idx="1790">
                  <c:v>4.9728899999999996</c:v>
                </c:pt>
                <c:pt idx="1791">
                  <c:v>4.9779600000000004</c:v>
                </c:pt>
                <c:pt idx="1792">
                  <c:v>4.9830399999999999</c:v>
                </c:pt>
                <c:pt idx="1793">
                  <c:v>4.9881200000000003</c:v>
                </c:pt>
                <c:pt idx="1794">
                  <c:v>4.99322</c:v>
                </c:pt>
                <c:pt idx="1795">
                  <c:v>4.9983300000000002</c:v>
                </c:pt>
                <c:pt idx="1796">
                  <c:v>5.0034400000000003</c:v>
                </c:pt>
                <c:pt idx="1797">
                  <c:v>5.0085699999999997</c:v>
                </c:pt>
                <c:pt idx="1798">
                  <c:v>5.0137099999999997</c:v>
                </c:pt>
                <c:pt idx="1799">
                  <c:v>5.0188600000000001</c:v>
                </c:pt>
                <c:pt idx="1800">
                  <c:v>5.0240200000000002</c:v>
                </c:pt>
                <c:pt idx="1801">
                  <c:v>5.0291899999999998</c:v>
                </c:pt>
                <c:pt idx="1802">
                  <c:v>5.03437</c:v>
                </c:pt>
                <c:pt idx="1803">
                  <c:v>5.0395599999999998</c:v>
                </c:pt>
                <c:pt idx="1804">
                  <c:v>5.0447699999999998</c:v>
                </c:pt>
                <c:pt idx="1805">
                  <c:v>5.0499799999999997</c:v>
                </c:pt>
                <c:pt idx="1806">
                  <c:v>5.0552000000000001</c:v>
                </c:pt>
                <c:pt idx="1807">
                  <c:v>5.0604399999999998</c:v>
                </c:pt>
                <c:pt idx="1808">
                  <c:v>5.0656800000000004</c:v>
                </c:pt>
                <c:pt idx="1809">
                  <c:v>5.0709400000000002</c:v>
                </c:pt>
                <c:pt idx="1810">
                  <c:v>5.0762099999999997</c:v>
                </c:pt>
                <c:pt idx="1811">
                  <c:v>5.0814899999999996</c:v>
                </c:pt>
                <c:pt idx="1812">
                  <c:v>5.0867699999999996</c:v>
                </c:pt>
                <c:pt idx="1813">
                  <c:v>5.0920800000000002</c:v>
                </c:pt>
                <c:pt idx="1814">
                  <c:v>5.0973899999999999</c:v>
                </c:pt>
                <c:pt idx="1815">
                  <c:v>5.1027100000000001</c:v>
                </c:pt>
                <c:pt idx="1816">
                  <c:v>5.1080399999999999</c:v>
                </c:pt>
                <c:pt idx="1817">
                  <c:v>5.1133899999999999</c:v>
                </c:pt>
                <c:pt idx="1818">
                  <c:v>5.1187399999999998</c:v>
                </c:pt>
                <c:pt idx="1819">
                  <c:v>5.1241099999999999</c:v>
                </c:pt>
                <c:pt idx="1820">
                  <c:v>5.1294899999999997</c:v>
                </c:pt>
                <c:pt idx="1821">
                  <c:v>5.1348799999999999</c:v>
                </c:pt>
                <c:pt idx="1822">
                  <c:v>5.1402799999999997</c:v>
                </c:pt>
                <c:pt idx="1823">
                  <c:v>5.1456900000000001</c:v>
                </c:pt>
                <c:pt idx="1824">
                  <c:v>5.1511199999999997</c:v>
                </c:pt>
                <c:pt idx="1825">
                  <c:v>5.1565500000000002</c:v>
                </c:pt>
                <c:pt idx="1826">
                  <c:v>5.1619999999999999</c:v>
                </c:pt>
                <c:pt idx="1827">
                  <c:v>5.1674600000000002</c:v>
                </c:pt>
                <c:pt idx="1828">
                  <c:v>5.17293</c:v>
                </c:pt>
                <c:pt idx="1829">
                  <c:v>5.1784100000000004</c:v>
                </c:pt>
                <c:pt idx="1830">
                  <c:v>5.1839000000000004</c:v>
                </c:pt>
                <c:pt idx="1831">
                  <c:v>5.1894099999999996</c:v>
                </c:pt>
                <c:pt idx="1832">
                  <c:v>5.1949199999999998</c:v>
                </c:pt>
                <c:pt idx="1833">
                  <c:v>5.20045</c:v>
                </c:pt>
                <c:pt idx="1834">
                  <c:v>5.2059899999999999</c:v>
                </c:pt>
                <c:pt idx="1835">
                  <c:v>5.2115499999999999</c:v>
                </c:pt>
                <c:pt idx="1836">
                  <c:v>5.2171099999999999</c:v>
                </c:pt>
                <c:pt idx="1837">
                  <c:v>5.2226800000000004</c:v>
                </c:pt>
                <c:pt idx="1838">
                  <c:v>5.2282700000000002</c:v>
                </c:pt>
                <c:pt idx="1839">
                  <c:v>5.2338699999999996</c:v>
                </c:pt>
                <c:pt idx="1840">
                  <c:v>5.2394800000000004</c:v>
                </c:pt>
                <c:pt idx="1841">
                  <c:v>5.2451100000000004</c:v>
                </c:pt>
                <c:pt idx="1842">
                  <c:v>5.2507400000000004</c:v>
                </c:pt>
                <c:pt idx="1843">
                  <c:v>5.2563899999999997</c:v>
                </c:pt>
                <c:pt idx="1844">
                  <c:v>5.2620500000000003</c:v>
                </c:pt>
                <c:pt idx="1845">
                  <c:v>5.2677199999999997</c:v>
                </c:pt>
                <c:pt idx="1846">
                  <c:v>5.2734100000000002</c:v>
                </c:pt>
                <c:pt idx="1847">
                  <c:v>5.2790999999999997</c:v>
                </c:pt>
                <c:pt idx="1848">
                  <c:v>5.2848100000000002</c:v>
                </c:pt>
                <c:pt idx="1849">
                  <c:v>5.2905300000000004</c:v>
                </c:pt>
                <c:pt idx="1850">
                  <c:v>5.2962699999999998</c:v>
                </c:pt>
                <c:pt idx="1851">
                  <c:v>5.3020100000000001</c:v>
                </c:pt>
                <c:pt idx="1852">
                  <c:v>5.3077699999999997</c:v>
                </c:pt>
                <c:pt idx="1853">
                  <c:v>5.3135399999999997</c:v>
                </c:pt>
                <c:pt idx="1854">
                  <c:v>5.3193299999999999</c:v>
                </c:pt>
                <c:pt idx="1855">
                  <c:v>5.3251200000000001</c:v>
                </c:pt>
                <c:pt idx="1856">
                  <c:v>5.3309300000000004</c:v>
                </c:pt>
                <c:pt idx="1857">
                  <c:v>5.3367599999999999</c:v>
                </c:pt>
                <c:pt idx="1858">
                  <c:v>5.3425900000000004</c:v>
                </c:pt>
                <c:pt idx="1859">
                  <c:v>5.3484400000000001</c:v>
                </c:pt>
                <c:pt idx="1860">
                  <c:v>5.3543000000000003</c:v>
                </c:pt>
                <c:pt idx="1861">
                  <c:v>5.3601700000000001</c:v>
                </c:pt>
                <c:pt idx="1862">
                  <c:v>5.3660600000000001</c:v>
                </c:pt>
                <c:pt idx="1863">
                  <c:v>5.3719599999999996</c:v>
                </c:pt>
                <c:pt idx="1864">
                  <c:v>5.3778699999999997</c:v>
                </c:pt>
                <c:pt idx="1865">
                  <c:v>5.3837900000000003</c:v>
                </c:pt>
                <c:pt idx="1866">
                  <c:v>5.3897300000000001</c:v>
                </c:pt>
                <c:pt idx="1867">
                  <c:v>5.3956799999999996</c:v>
                </c:pt>
                <c:pt idx="1868">
                  <c:v>5.4016400000000004</c:v>
                </c:pt>
                <c:pt idx="1869">
                  <c:v>5.4076199999999996</c:v>
                </c:pt>
                <c:pt idx="1870">
                  <c:v>5.4136100000000003</c:v>
                </c:pt>
                <c:pt idx="1871">
                  <c:v>5.4196200000000001</c:v>
                </c:pt>
                <c:pt idx="1872">
                  <c:v>5.42563</c:v>
                </c:pt>
                <c:pt idx="1873">
                  <c:v>5.4316599999999999</c:v>
                </c:pt>
                <c:pt idx="1874">
                  <c:v>5.43771</c:v>
                </c:pt>
                <c:pt idx="1875">
                  <c:v>5.4437699999999998</c:v>
                </c:pt>
                <c:pt idx="1876">
                  <c:v>5.44984</c:v>
                </c:pt>
                <c:pt idx="1877">
                  <c:v>5.4559199999999999</c:v>
                </c:pt>
                <c:pt idx="1878">
                  <c:v>5.4620199999999999</c:v>
                </c:pt>
                <c:pt idx="1879">
                  <c:v>5.4681300000000004</c:v>
                </c:pt>
                <c:pt idx="1880">
                  <c:v>5.4742600000000001</c:v>
                </c:pt>
                <c:pt idx="1881">
                  <c:v>5.4804000000000004</c:v>
                </c:pt>
                <c:pt idx="1882">
                  <c:v>5.4865500000000003</c:v>
                </c:pt>
                <c:pt idx="1883">
                  <c:v>5.4927200000000003</c:v>
                </c:pt>
                <c:pt idx="1884">
                  <c:v>5.4988999999999999</c:v>
                </c:pt>
                <c:pt idx="1885">
                  <c:v>5.50509</c:v>
                </c:pt>
                <c:pt idx="1886">
                  <c:v>5.5113000000000003</c:v>
                </c:pt>
                <c:pt idx="1887">
                  <c:v>5.5175200000000002</c:v>
                </c:pt>
                <c:pt idx="1888">
                  <c:v>5.5237600000000002</c:v>
                </c:pt>
                <c:pt idx="1889">
                  <c:v>5.5300099999999999</c:v>
                </c:pt>
                <c:pt idx="1890">
                  <c:v>5.53627</c:v>
                </c:pt>
                <c:pt idx="1891">
                  <c:v>5.5425500000000003</c:v>
                </c:pt>
                <c:pt idx="1892">
                  <c:v>5.5488499999999998</c:v>
                </c:pt>
                <c:pt idx="1893">
                  <c:v>5.5551500000000003</c:v>
                </c:pt>
                <c:pt idx="1894">
                  <c:v>5.5614800000000004</c:v>
                </c:pt>
                <c:pt idx="1895">
                  <c:v>5.5678099999999997</c:v>
                </c:pt>
                <c:pt idx="1896">
                  <c:v>5.57416</c:v>
                </c:pt>
                <c:pt idx="1897">
                  <c:v>5.5805300000000004</c:v>
                </c:pt>
                <c:pt idx="1898">
                  <c:v>5.5869099999999996</c:v>
                </c:pt>
                <c:pt idx="1899">
                  <c:v>5.5933000000000002</c:v>
                </c:pt>
                <c:pt idx="1900">
                  <c:v>5.59971</c:v>
                </c:pt>
                <c:pt idx="1901">
                  <c:v>5.6061399999999999</c:v>
                </c:pt>
                <c:pt idx="1902">
                  <c:v>5.6125800000000003</c:v>
                </c:pt>
                <c:pt idx="1903">
                  <c:v>5.6190300000000004</c:v>
                </c:pt>
                <c:pt idx="1904">
                  <c:v>5.6254999999999997</c:v>
                </c:pt>
                <c:pt idx="1905">
                  <c:v>5.6319800000000004</c:v>
                </c:pt>
                <c:pt idx="1906">
                  <c:v>5.6384800000000004</c:v>
                </c:pt>
                <c:pt idx="1907">
                  <c:v>5.64499</c:v>
                </c:pt>
                <c:pt idx="1908">
                  <c:v>5.6515199999999997</c:v>
                </c:pt>
                <c:pt idx="1909">
                  <c:v>5.6580599999999999</c:v>
                </c:pt>
                <c:pt idx="1910">
                  <c:v>5.6646200000000002</c:v>
                </c:pt>
                <c:pt idx="1911">
                  <c:v>5.6711999999999998</c:v>
                </c:pt>
                <c:pt idx="1912">
                  <c:v>5.6777899999999999</c:v>
                </c:pt>
                <c:pt idx="1913">
                  <c:v>5.6843899999999996</c:v>
                </c:pt>
                <c:pt idx="1914">
                  <c:v>5.6910100000000003</c:v>
                </c:pt>
                <c:pt idx="1915">
                  <c:v>5.6976500000000003</c:v>
                </c:pt>
                <c:pt idx="1916">
                  <c:v>5.7042999999999999</c:v>
                </c:pt>
                <c:pt idx="1917">
                  <c:v>5.71096</c:v>
                </c:pt>
                <c:pt idx="1918">
                  <c:v>5.7176499999999999</c:v>
                </c:pt>
                <c:pt idx="1919">
                  <c:v>5.7243399999999998</c:v>
                </c:pt>
                <c:pt idx="1920">
                  <c:v>5.7310600000000003</c:v>
                </c:pt>
                <c:pt idx="1921">
                  <c:v>5.7377799999999999</c:v>
                </c:pt>
                <c:pt idx="1922">
                  <c:v>5.7445300000000001</c:v>
                </c:pt>
                <c:pt idx="1923">
                  <c:v>5.75129</c:v>
                </c:pt>
                <c:pt idx="1924">
                  <c:v>5.75807</c:v>
                </c:pt>
                <c:pt idx="1925">
                  <c:v>5.7648599999999997</c:v>
                </c:pt>
                <c:pt idx="1926">
                  <c:v>5.7716700000000003</c:v>
                </c:pt>
                <c:pt idx="1927">
                  <c:v>5.7784899999999997</c:v>
                </c:pt>
                <c:pt idx="1928">
                  <c:v>5.7853300000000001</c:v>
                </c:pt>
                <c:pt idx="1929">
                  <c:v>5.7921899999999997</c:v>
                </c:pt>
                <c:pt idx="1930">
                  <c:v>5.7990599999999999</c:v>
                </c:pt>
                <c:pt idx="1931">
                  <c:v>5.8059500000000002</c:v>
                </c:pt>
                <c:pt idx="1932">
                  <c:v>5.8128599999999997</c:v>
                </c:pt>
                <c:pt idx="1933">
                  <c:v>5.8197799999999997</c:v>
                </c:pt>
                <c:pt idx="1934">
                  <c:v>5.8267199999999999</c:v>
                </c:pt>
                <c:pt idx="1935">
                  <c:v>5.8336800000000002</c:v>
                </c:pt>
                <c:pt idx="1936">
                  <c:v>5.8406500000000001</c:v>
                </c:pt>
                <c:pt idx="1937">
                  <c:v>5.8476400000000002</c:v>
                </c:pt>
                <c:pt idx="1938">
                  <c:v>5.8546500000000004</c:v>
                </c:pt>
                <c:pt idx="1939">
                  <c:v>5.8616700000000002</c:v>
                </c:pt>
                <c:pt idx="1940">
                  <c:v>5.8687100000000001</c:v>
                </c:pt>
                <c:pt idx="1941">
                  <c:v>5.8757599999999996</c:v>
                </c:pt>
                <c:pt idx="1942">
                  <c:v>5.8828399999999998</c:v>
                </c:pt>
                <c:pt idx="1943">
                  <c:v>5.8899299999999997</c:v>
                </c:pt>
                <c:pt idx="1944">
                  <c:v>5.8970399999999996</c:v>
                </c:pt>
                <c:pt idx="1945">
                  <c:v>5.9041600000000001</c:v>
                </c:pt>
                <c:pt idx="1946">
                  <c:v>5.9112999999999998</c:v>
                </c:pt>
                <c:pt idx="1947">
                  <c:v>5.9184599999999996</c:v>
                </c:pt>
                <c:pt idx="1948">
                  <c:v>5.9256399999999996</c:v>
                </c:pt>
                <c:pt idx="1949">
                  <c:v>5.93283</c:v>
                </c:pt>
                <c:pt idx="1950">
                  <c:v>5.9400399999999998</c:v>
                </c:pt>
                <c:pt idx="1951">
                  <c:v>5.9472699999999996</c:v>
                </c:pt>
                <c:pt idx="1952">
                  <c:v>5.9545199999999996</c:v>
                </c:pt>
                <c:pt idx="1953">
                  <c:v>5.9617800000000001</c:v>
                </c:pt>
                <c:pt idx="1954">
                  <c:v>5.9690700000000003</c:v>
                </c:pt>
                <c:pt idx="1955">
                  <c:v>5.9763700000000002</c:v>
                </c:pt>
                <c:pt idx="1956">
                  <c:v>5.9836799999999997</c:v>
                </c:pt>
                <c:pt idx="1957">
                  <c:v>5.9910199999999998</c:v>
                </c:pt>
                <c:pt idx="1958">
                  <c:v>5.9983700000000004</c:v>
                </c:pt>
                <c:pt idx="1959">
                  <c:v>6.0057400000000003</c:v>
                </c:pt>
                <c:pt idx="1960">
                  <c:v>6.0131300000000003</c:v>
                </c:pt>
                <c:pt idx="1961">
                  <c:v>6.0205399999999996</c:v>
                </c:pt>
                <c:pt idx="1962">
                  <c:v>6.0279699999999998</c:v>
                </c:pt>
                <c:pt idx="1963">
                  <c:v>6.0354099999999997</c:v>
                </c:pt>
                <c:pt idx="1964">
                  <c:v>6.0428800000000003</c:v>
                </c:pt>
                <c:pt idx="1965">
                  <c:v>6.0503600000000004</c:v>
                </c:pt>
                <c:pt idx="1966">
                  <c:v>6.0578599999999998</c:v>
                </c:pt>
                <c:pt idx="1967">
                  <c:v>6.0653800000000002</c:v>
                </c:pt>
                <c:pt idx="1968">
                  <c:v>6.0729199999999999</c:v>
                </c:pt>
                <c:pt idx="1969">
                  <c:v>6.08047</c:v>
                </c:pt>
                <c:pt idx="1970">
                  <c:v>6.08805</c:v>
                </c:pt>
                <c:pt idx="1971">
                  <c:v>6.0956400000000004</c:v>
                </c:pt>
                <c:pt idx="1972">
                  <c:v>6.1032500000000001</c:v>
                </c:pt>
                <c:pt idx="1973">
                  <c:v>6.1108900000000004</c:v>
                </c:pt>
                <c:pt idx="1974">
                  <c:v>6.1185400000000003</c:v>
                </c:pt>
                <c:pt idx="1975">
                  <c:v>6.1262100000000004</c:v>
                </c:pt>
                <c:pt idx="1976">
                  <c:v>6.1338999999999997</c:v>
                </c:pt>
                <c:pt idx="1977">
                  <c:v>6.14161</c:v>
                </c:pt>
                <c:pt idx="1978">
                  <c:v>6.14933</c:v>
                </c:pt>
                <c:pt idx="1979">
                  <c:v>6.1570799999999997</c:v>
                </c:pt>
                <c:pt idx="1980">
                  <c:v>6.1648500000000004</c:v>
                </c:pt>
                <c:pt idx="1981">
                  <c:v>6.1726400000000003</c:v>
                </c:pt>
                <c:pt idx="1982">
                  <c:v>6.1804399999999999</c:v>
                </c:pt>
                <c:pt idx="1983">
                  <c:v>6.1882700000000002</c:v>
                </c:pt>
                <c:pt idx="1984">
                  <c:v>6.1961199999999996</c:v>
                </c:pt>
                <c:pt idx="1985">
                  <c:v>6.2039799999999996</c:v>
                </c:pt>
                <c:pt idx="1986">
                  <c:v>6.2118700000000002</c:v>
                </c:pt>
                <c:pt idx="1987">
                  <c:v>6.2197699999999996</c:v>
                </c:pt>
                <c:pt idx="1988">
                  <c:v>6.2276999999999996</c:v>
                </c:pt>
                <c:pt idx="1989">
                  <c:v>6.2356499999999997</c:v>
                </c:pt>
                <c:pt idx="1990">
                  <c:v>6.2436100000000003</c:v>
                </c:pt>
                <c:pt idx="1991">
                  <c:v>6.2515999999999998</c:v>
                </c:pt>
                <c:pt idx="1992">
                  <c:v>6.2596100000000003</c:v>
                </c:pt>
                <c:pt idx="1993">
                  <c:v>6.2676400000000001</c:v>
                </c:pt>
                <c:pt idx="1994">
                  <c:v>6.27569</c:v>
                </c:pt>
                <c:pt idx="1995">
                  <c:v>6.28376</c:v>
                </c:pt>
                <c:pt idx="1996">
                  <c:v>6.2918500000000002</c:v>
                </c:pt>
                <c:pt idx="1997">
                  <c:v>6.2999599999999996</c:v>
                </c:pt>
                <c:pt idx="1998">
                  <c:v>6.30809</c:v>
                </c:pt>
                <c:pt idx="1999">
                  <c:v>6.3162399999999996</c:v>
                </c:pt>
              </c:numCache>
            </c:numRef>
          </c:xVal>
          <c:yVal>
            <c:numRef>
              <c:f>Лист1!$B$3:$B$2001</c:f>
              <c:numCache>
                <c:formatCode>General</c:formatCode>
                <c:ptCount val="1999"/>
                <c:pt idx="0">
                  <c:v>0.15581</c:v>
                </c:pt>
                <c:pt idx="1">
                  <c:v>0.20033999999999999</c:v>
                </c:pt>
                <c:pt idx="2">
                  <c:v>0.14097000000000001</c:v>
                </c:pt>
                <c:pt idx="3">
                  <c:v>0.19044</c:v>
                </c:pt>
                <c:pt idx="4">
                  <c:v>0.17066000000000001</c:v>
                </c:pt>
                <c:pt idx="5">
                  <c:v>0.18054999999999999</c:v>
                </c:pt>
                <c:pt idx="6">
                  <c:v>0.14591999999999999</c:v>
                </c:pt>
                <c:pt idx="7">
                  <c:v>0.17560000000000001</c:v>
                </c:pt>
                <c:pt idx="8">
                  <c:v>0.15581</c:v>
                </c:pt>
                <c:pt idx="9">
                  <c:v>0.17066000000000001</c:v>
                </c:pt>
                <c:pt idx="10">
                  <c:v>0.16818</c:v>
                </c:pt>
                <c:pt idx="11">
                  <c:v>0.18054999999999999</c:v>
                </c:pt>
                <c:pt idx="12">
                  <c:v>0.20776</c:v>
                </c:pt>
                <c:pt idx="13">
                  <c:v>0.17313000000000001</c:v>
                </c:pt>
                <c:pt idx="14">
                  <c:v>0.19786000000000001</c:v>
                </c:pt>
                <c:pt idx="15">
                  <c:v>0.1855</c:v>
                </c:pt>
                <c:pt idx="16">
                  <c:v>0.15334</c:v>
                </c:pt>
                <c:pt idx="17">
                  <c:v>0.17313000000000001</c:v>
                </c:pt>
                <c:pt idx="18">
                  <c:v>0.16818</c:v>
                </c:pt>
                <c:pt idx="19">
                  <c:v>0.16571</c:v>
                </c:pt>
                <c:pt idx="20">
                  <c:v>0.18301999999999999</c:v>
                </c:pt>
                <c:pt idx="21">
                  <c:v>0.12861</c:v>
                </c:pt>
                <c:pt idx="22">
                  <c:v>0.17560000000000001</c:v>
                </c:pt>
                <c:pt idx="23">
                  <c:v>0.15087</c:v>
                </c:pt>
                <c:pt idx="24">
                  <c:v>0.14344999999999999</c:v>
                </c:pt>
                <c:pt idx="25">
                  <c:v>0.15581</c:v>
                </c:pt>
                <c:pt idx="26">
                  <c:v>0.17560000000000001</c:v>
                </c:pt>
                <c:pt idx="27">
                  <c:v>0.18054999999999999</c:v>
                </c:pt>
                <c:pt idx="28">
                  <c:v>0.16322999999999999</c:v>
                </c:pt>
                <c:pt idx="29">
                  <c:v>0.16322999999999999</c:v>
                </c:pt>
                <c:pt idx="30">
                  <c:v>0.21023</c:v>
                </c:pt>
                <c:pt idx="31">
                  <c:v>0.20033999999999999</c:v>
                </c:pt>
                <c:pt idx="32">
                  <c:v>0.14097000000000001</c:v>
                </c:pt>
                <c:pt idx="33">
                  <c:v>0.14344999999999999</c:v>
                </c:pt>
                <c:pt idx="34">
                  <c:v>0.15334</c:v>
                </c:pt>
                <c:pt idx="35">
                  <c:v>0.19786000000000001</c:v>
                </c:pt>
                <c:pt idx="36">
                  <c:v>0.13355</c:v>
                </c:pt>
                <c:pt idx="37">
                  <c:v>0.15581</c:v>
                </c:pt>
                <c:pt idx="38">
                  <c:v>0.16571</c:v>
                </c:pt>
                <c:pt idx="39">
                  <c:v>0.20033999999999999</c:v>
                </c:pt>
                <c:pt idx="40">
                  <c:v>0.18797</c:v>
                </c:pt>
                <c:pt idx="41">
                  <c:v>0.15581</c:v>
                </c:pt>
                <c:pt idx="42">
                  <c:v>0.15087</c:v>
                </c:pt>
                <c:pt idx="43">
                  <c:v>0.19044</c:v>
                </c:pt>
                <c:pt idx="44">
                  <c:v>0.16818</c:v>
                </c:pt>
                <c:pt idx="45">
                  <c:v>0.20280999999999999</c:v>
                </c:pt>
                <c:pt idx="46">
                  <c:v>0.18301999999999999</c:v>
                </c:pt>
                <c:pt idx="47">
                  <c:v>0.17066000000000001</c:v>
                </c:pt>
                <c:pt idx="48">
                  <c:v>0.19786000000000001</c:v>
                </c:pt>
                <c:pt idx="49">
                  <c:v>0.15334</c:v>
                </c:pt>
                <c:pt idx="50">
                  <c:v>0.19539000000000001</c:v>
                </c:pt>
                <c:pt idx="51">
                  <c:v>0.1855</c:v>
                </c:pt>
                <c:pt idx="52">
                  <c:v>0.1855</c:v>
                </c:pt>
                <c:pt idx="53">
                  <c:v>0.18054999999999999</c:v>
                </c:pt>
                <c:pt idx="54">
                  <c:v>0.20033999999999999</c:v>
                </c:pt>
                <c:pt idx="55">
                  <c:v>0.21271000000000001</c:v>
                </c:pt>
                <c:pt idx="56">
                  <c:v>0.16818</c:v>
                </c:pt>
                <c:pt idx="57">
                  <c:v>0.18301999999999999</c:v>
                </c:pt>
                <c:pt idx="58">
                  <c:v>0.19292000000000001</c:v>
                </c:pt>
                <c:pt idx="59">
                  <c:v>0.22755</c:v>
                </c:pt>
                <c:pt idx="60">
                  <c:v>0.20033999999999999</c:v>
                </c:pt>
                <c:pt idx="61">
                  <c:v>0.19044</c:v>
                </c:pt>
                <c:pt idx="62">
                  <c:v>0.23991999999999999</c:v>
                </c:pt>
                <c:pt idx="63">
                  <c:v>0.23744000000000001</c:v>
                </c:pt>
                <c:pt idx="64">
                  <c:v>0.18301999999999999</c:v>
                </c:pt>
                <c:pt idx="65">
                  <c:v>0.23250000000000001</c:v>
                </c:pt>
                <c:pt idx="66">
                  <c:v>0.22755</c:v>
                </c:pt>
                <c:pt idx="67">
                  <c:v>0.23497000000000001</c:v>
                </c:pt>
                <c:pt idx="68">
                  <c:v>0.19044</c:v>
                </c:pt>
                <c:pt idx="69">
                  <c:v>0.19044</c:v>
                </c:pt>
                <c:pt idx="70">
                  <c:v>0.22259999999999999</c:v>
                </c:pt>
                <c:pt idx="71">
                  <c:v>0.23250000000000001</c:v>
                </c:pt>
                <c:pt idx="72">
                  <c:v>0.15828999999999999</c:v>
                </c:pt>
                <c:pt idx="73">
                  <c:v>0.19539000000000001</c:v>
                </c:pt>
                <c:pt idx="74">
                  <c:v>0.17313000000000001</c:v>
                </c:pt>
                <c:pt idx="75">
                  <c:v>0.17807999999999999</c:v>
                </c:pt>
                <c:pt idx="76">
                  <c:v>0.18797</c:v>
                </c:pt>
                <c:pt idx="77">
                  <c:v>0.21023</c:v>
                </c:pt>
                <c:pt idx="78">
                  <c:v>0.22012999999999999</c:v>
                </c:pt>
                <c:pt idx="79">
                  <c:v>0.18797</c:v>
                </c:pt>
                <c:pt idx="80">
                  <c:v>0.21518000000000001</c:v>
                </c:pt>
                <c:pt idx="81">
                  <c:v>0.21023</c:v>
                </c:pt>
                <c:pt idx="82">
                  <c:v>0.16571</c:v>
                </c:pt>
                <c:pt idx="83">
                  <c:v>0.1855</c:v>
                </c:pt>
                <c:pt idx="84">
                  <c:v>0.20033999999999999</c:v>
                </c:pt>
                <c:pt idx="85">
                  <c:v>0.16322999999999999</c:v>
                </c:pt>
                <c:pt idx="86">
                  <c:v>0.19292000000000001</c:v>
                </c:pt>
                <c:pt idx="87">
                  <c:v>0.20280999999999999</c:v>
                </c:pt>
                <c:pt idx="88">
                  <c:v>0.16818</c:v>
                </c:pt>
                <c:pt idx="89">
                  <c:v>0.17807999999999999</c:v>
                </c:pt>
                <c:pt idx="90">
                  <c:v>0.19539000000000001</c:v>
                </c:pt>
                <c:pt idx="91">
                  <c:v>0.20529</c:v>
                </c:pt>
                <c:pt idx="92">
                  <c:v>0.22012999999999999</c:v>
                </c:pt>
                <c:pt idx="93">
                  <c:v>0.17066000000000001</c:v>
                </c:pt>
                <c:pt idx="94">
                  <c:v>0.19044</c:v>
                </c:pt>
                <c:pt idx="95">
                  <c:v>0.18301999999999999</c:v>
                </c:pt>
                <c:pt idx="96">
                  <c:v>0.19786000000000001</c:v>
                </c:pt>
                <c:pt idx="97">
                  <c:v>0.17560000000000001</c:v>
                </c:pt>
                <c:pt idx="98">
                  <c:v>0.25723000000000001</c:v>
                </c:pt>
                <c:pt idx="99">
                  <c:v>0.15581</c:v>
                </c:pt>
                <c:pt idx="100">
                  <c:v>0.19292000000000001</c:v>
                </c:pt>
                <c:pt idx="101">
                  <c:v>0.21023</c:v>
                </c:pt>
                <c:pt idx="102">
                  <c:v>0.23744000000000001</c:v>
                </c:pt>
                <c:pt idx="103">
                  <c:v>0.19539000000000001</c:v>
                </c:pt>
                <c:pt idx="104">
                  <c:v>0.17560000000000001</c:v>
                </c:pt>
                <c:pt idx="105">
                  <c:v>0.26712999999999998</c:v>
                </c:pt>
                <c:pt idx="106">
                  <c:v>0.27703</c:v>
                </c:pt>
                <c:pt idx="107">
                  <c:v>0.24238999999999999</c:v>
                </c:pt>
                <c:pt idx="108">
                  <c:v>0.22755</c:v>
                </c:pt>
                <c:pt idx="109">
                  <c:v>0.23250000000000001</c:v>
                </c:pt>
                <c:pt idx="110">
                  <c:v>0.20280999999999999</c:v>
                </c:pt>
                <c:pt idx="111">
                  <c:v>0.23497000000000001</c:v>
                </c:pt>
                <c:pt idx="112">
                  <c:v>0.20776</c:v>
                </c:pt>
                <c:pt idx="113">
                  <c:v>0.23002</c:v>
                </c:pt>
                <c:pt idx="114">
                  <c:v>0.23991999999999999</c:v>
                </c:pt>
                <c:pt idx="115">
                  <c:v>0.16571</c:v>
                </c:pt>
                <c:pt idx="116">
                  <c:v>0.19044</c:v>
                </c:pt>
                <c:pt idx="117">
                  <c:v>0.21765000000000001</c:v>
                </c:pt>
                <c:pt idx="118">
                  <c:v>0.20529</c:v>
                </c:pt>
                <c:pt idx="119">
                  <c:v>0.17313000000000001</c:v>
                </c:pt>
                <c:pt idx="120">
                  <c:v>0.20529</c:v>
                </c:pt>
                <c:pt idx="121">
                  <c:v>0.25971</c:v>
                </c:pt>
                <c:pt idx="122">
                  <c:v>0.28197</c:v>
                </c:pt>
                <c:pt idx="123">
                  <c:v>0.23991999999999999</c:v>
                </c:pt>
                <c:pt idx="124">
                  <c:v>0.27703</c:v>
                </c:pt>
                <c:pt idx="125">
                  <c:v>0.29681999999999997</c:v>
                </c:pt>
                <c:pt idx="126">
                  <c:v>0.22012999999999999</c:v>
                </c:pt>
                <c:pt idx="127">
                  <c:v>0.22259999999999999</c:v>
                </c:pt>
                <c:pt idx="128">
                  <c:v>0.22508</c:v>
                </c:pt>
                <c:pt idx="129">
                  <c:v>0.19292000000000001</c:v>
                </c:pt>
                <c:pt idx="130">
                  <c:v>0.18301999999999999</c:v>
                </c:pt>
                <c:pt idx="131">
                  <c:v>0.21518000000000001</c:v>
                </c:pt>
                <c:pt idx="132">
                  <c:v>0.20033999999999999</c:v>
                </c:pt>
                <c:pt idx="133">
                  <c:v>0.23991999999999999</c:v>
                </c:pt>
                <c:pt idx="134">
                  <c:v>0.19044</c:v>
                </c:pt>
                <c:pt idx="135">
                  <c:v>0.21765000000000001</c:v>
                </c:pt>
                <c:pt idx="136">
                  <c:v>0.16818</c:v>
                </c:pt>
                <c:pt idx="137">
                  <c:v>0.19292000000000001</c:v>
                </c:pt>
                <c:pt idx="138">
                  <c:v>0.20529</c:v>
                </c:pt>
                <c:pt idx="139">
                  <c:v>0.21271000000000001</c:v>
                </c:pt>
                <c:pt idx="140">
                  <c:v>0.19292000000000001</c:v>
                </c:pt>
                <c:pt idx="141">
                  <c:v>0.19044</c:v>
                </c:pt>
                <c:pt idx="142">
                  <c:v>0.21518000000000001</c:v>
                </c:pt>
                <c:pt idx="143">
                  <c:v>0.20529</c:v>
                </c:pt>
                <c:pt idx="144">
                  <c:v>0.19044</c:v>
                </c:pt>
                <c:pt idx="145">
                  <c:v>0.1855</c:v>
                </c:pt>
                <c:pt idx="146">
                  <c:v>0.23497000000000001</c:v>
                </c:pt>
                <c:pt idx="147">
                  <c:v>0.21518000000000001</c:v>
                </c:pt>
                <c:pt idx="148">
                  <c:v>0.17807999999999999</c:v>
                </c:pt>
                <c:pt idx="149">
                  <c:v>0.18301999999999999</c:v>
                </c:pt>
                <c:pt idx="150">
                  <c:v>0.21518000000000001</c:v>
                </c:pt>
                <c:pt idx="151">
                  <c:v>0.18797</c:v>
                </c:pt>
                <c:pt idx="152">
                  <c:v>0.17066000000000001</c:v>
                </c:pt>
                <c:pt idx="153">
                  <c:v>0.20280999999999999</c:v>
                </c:pt>
                <c:pt idx="154">
                  <c:v>0.24238999999999999</c:v>
                </c:pt>
                <c:pt idx="155">
                  <c:v>0.18797</c:v>
                </c:pt>
                <c:pt idx="156">
                  <c:v>0.22259999999999999</c:v>
                </c:pt>
                <c:pt idx="157">
                  <c:v>0.19044</c:v>
                </c:pt>
                <c:pt idx="158">
                  <c:v>0.20033999999999999</c:v>
                </c:pt>
                <c:pt idx="159">
                  <c:v>0.21023</c:v>
                </c:pt>
                <c:pt idx="160">
                  <c:v>0.23250000000000001</c:v>
                </c:pt>
                <c:pt idx="161">
                  <c:v>0.23002</c:v>
                </c:pt>
                <c:pt idx="162">
                  <c:v>0.21023</c:v>
                </c:pt>
                <c:pt idx="163">
                  <c:v>0.20280999999999999</c:v>
                </c:pt>
                <c:pt idx="164">
                  <c:v>0.23002</c:v>
                </c:pt>
                <c:pt idx="165">
                  <c:v>0.23497000000000001</c:v>
                </c:pt>
                <c:pt idx="166">
                  <c:v>0.23002</c:v>
                </c:pt>
                <c:pt idx="167">
                  <c:v>0.20776</c:v>
                </c:pt>
                <c:pt idx="168">
                  <c:v>0.21023</c:v>
                </c:pt>
                <c:pt idx="169">
                  <c:v>0.23991999999999999</c:v>
                </c:pt>
                <c:pt idx="170">
                  <c:v>0.20529</c:v>
                </c:pt>
                <c:pt idx="171">
                  <c:v>0.22012999999999999</c:v>
                </c:pt>
                <c:pt idx="172">
                  <c:v>0.19292000000000001</c:v>
                </c:pt>
                <c:pt idx="173">
                  <c:v>0.20280999999999999</c:v>
                </c:pt>
                <c:pt idx="174">
                  <c:v>0.16075999999999999</c:v>
                </c:pt>
                <c:pt idx="175">
                  <c:v>0.16571</c:v>
                </c:pt>
                <c:pt idx="176">
                  <c:v>0.20280999999999999</c:v>
                </c:pt>
                <c:pt idx="177">
                  <c:v>0.21518000000000001</c:v>
                </c:pt>
                <c:pt idx="178">
                  <c:v>0.19786000000000001</c:v>
                </c:pt>
                <c:pt idx="179">
                  <c:v>0.20529</c:v>
                </c:pt>
                <c:pt idx="180">
                  <c:v>0.18797</c:v>
                </c:pt>
                <c:pt idx="181">
                  <c:v>0.23250000000000001</c:v>
                </c:pt>
                <c:pt idx="182">
                  <c:v>0.21023</c:v>
                </c:pt>
                <c:pt idx="183">
                  <c:v>0.23002</c:v>
                </c:pt>
                <c:pt idx="184">
                  <c:v>0.20529</c:v>
                </c:pt>
                <c:pt idx="185">
                  <c:v>0.20776</c:v>
                </c:pt>
                <c:pt idx="186">
                  <c:v>0.23002</c:v>
                </c:pt>
                <c:pt idx="187">
                  <c:v>0.18301999999999999</c:v>
                </c:pt>
                <c:pt idx="188">
                  <c:v>0.1855</c:v>
                </c:pt>
                <c:pt idx="189">
                  <c:v>0.17807999999999999</c:v>
                </c:pt>
                <c:pt idx="190">
                  <c:v>0.23002</c:v>
                </c:pt>
                <c:pt idx="191">
                  <c:v>0.17807999999999999</c:v>
                </c:pt>
                <c:pt idx="192">
                  <c:v>0.17066000000000001</c:v>
                </c:pt>
                <c:pt idx="193">
                  <c:v>0.19786000000000001</c:v>
                </c:pt>
                <c:pt idx="194">
                  <c:v>0.21518000000000001</c:v>
                </c:pt>
                <c:pt idx="195">
                  <c:v>0.20033999999999999</c:v>
                </c:pt>
                <c:pt idx="196">
                  <c:v>0.25723000000000001</c:v>
                </c:pt>
                <c:pt idx="197">
                  <c:v>0.20280999999999999</c:v>
                </c:pt>
                <c:pt idx="198">
                  <c:v>0.19786000000000001</c:v>
                </c:pt>
                <c:pt idx="199">
                  <c:v>0.21518000000000001</c:v>
                </c:pt>
                <c:pt idx="200">
                  <c:v>0.22012999999999999</c:v>
                </c:pt>
                <c:pt idx="201">
                  <c:v>0.23497000000000001</c:v>
                </c:pt>
                <c:pt idx="202">
                  <c:v>0.23250000000000001</c:v>
                </c:pt>
                <c:pt idx="203">
                  <c:v>0.20280999999999999</c:v>
                </c:pt>
                <c:pt idx="204">
                  <c:v>0.23002</c:v>
                </c:pt>
                <c:pt idx="205">
                  <c:v>0.21023</c:v>
                </c:pt>
                <c:pt idx="206">
                  <c:v>0.21518000000000001</c:v>
                </c:pt>
                <c:pt idx="207">
                  <c:v>0.23250000000000001</c:v>
                </c:pt>
                <c:pt idx="208">
                  <c:v>0.21765000000000001</c:v>
                </c:pt>
                <c:pt idx="209">
                  <c:v>0.24981</c:v>
                </c:pt>
                <c:pt idx="210">
                  <c:v>0.23744000000000001</c:v>
                </c:pt>
                <c:pt idx="211">
                  <c:v>0.26466000000000001</c:v>
                </c:pt>
                <c:pt idx="212">
                  <c:v>0.26712999999999998</c:v>
                </c:pt>
                <c:pt idx="213">
                  <c:v>0.23744000000000001</c:v>
                </c:pt>
                <c:pt idx="214">
                  <c:v>0.23497000000000001</c:v>
                </c:pt>
                <c:pt idx="215">
                  <c:v>0.27703</c:v>
                </c:pt>
                <c:pt idx="216">
                  <c:v>0.19786000000000001</c:v>
                </c:pt>
                <c:pt idx="217">
                  <c:v>0.25971</c:v>
                </c:pt>
                <c:pt idx="218">
                  <c:v>0.17560000000000001</c:v>
                </c:pt>
                <c:pt idx="219">
                  <c:v>0.25475999999999999</c:v>
                </c:pt>
                <c:pt idx="220">
                  <c:v>0.18054999999999999</c:v>
                </c:pt>
                <c:pt idx="221">
                  <c:v>0.25475999999999999</c:v>
                </c:pt>
                <c:pt idx="222">
                  <c:v>0.22755</c:v>
                </c:pt>
                <c:pt idx="223">
                  <c:v>0.22508</c:v>
                </c:pt>
                <c:pt idx="224">
                  <c:v>0.23497000000000001</c:v>
                </c:pt>
                <c:pt idx="225">
                  <c:v>0.26960000000000001</c:v>
                </c:pt>
                <c:pt idx="226">
                  <c:v>0.28692000000000001</c:v>
                </c:pt>
                <c:pt idx="227">
                  <c:v>0.32156000000000001</c:v>
                </c:pt>
                <c:pt idx="228">
                  <c:v>0.41063</c:v>
                </c:pt>
                <c:pt idx="229">
                  <c:v>0.44774000000000003</c:v>
                </c:pt>
                <c:pt idx="230">
                  <c:v>0.55167999999999995</c:v>
                </c:pt>
                <c:pt idx="231">
                  <c:v>0.43290000000000001</c:v>
                </c:pt>
                <c:pt idx="232">
                  <c:v>0.33639999999999998</c:v>
                </c:pt>
                <c:pt idx="233">
                  <c:v>0.30919000000000002</c:v>
                </c:pt>
                <c:pt idx="234">
                  <c:v>0.27950000000000003</c:v>
                </c:pt>
                <c:pt idx="235">
                  <c:v>0.28692000000000001</c:v>
                </c:pt>
                <c:pt idx="236">
                  <c:v>0.24487</c:v>
                </c:pt>
                <c:pt idx="237">
                  <c:v>0.25475999999999999</c:v>
                </c:pt>
                <c:pt idx="238">
                  <c:v>0.26218000000000002</c:v>
                </c:pt>
                <c:pt idx="239">
                  <c:v>0.29929</c:v>
                </c:pt>
                <c:pt idx="240">
                  <c:v>0.24981</c:v>
                </c:pt>
                <c:pt idx="241">
                  <c:v>0.26712999999999998</c:v>
                </c:pt>
                <c:pt idx="242">
                  <c:v>0.23744000000000001</c:v>
                </c:pt>
                <c:pt idx="243">
                  <c:v>0.23991999999999999</c:v>
                </c:pt>
                <c:pt idx="244">
                  <c:v>0.24238999999999999</c:v>
                </c:pt>
                <c:pt idx="245">
                  <c:v>0.28692000000000001</c:v>
                </c:pt>
                <c:pt idx="246">
                  <c:v>0.23497000000000001</c:v>
                </c:pt>
                <c:pt idx="247">
                  <c:v>0.21271000000000001</c:v>
                </c:pt>
                <c:pt idx="248">
                  <c:v>0.23744000000000001</c:v>
                </c:pt>
                <c:pt idx="249">
                  <c:v>0.24487</c:v>
                </c:pt>
                <c:pt idx="250">
                  <c:v>0.22259999999999999</c:v>
                </c:pt>
                <c:pt idx="251">
                  <c:v>0.26712999999999998</c:v>
                </c:pt>
                <c:pt idx="252">
                  <c:v>0.31165999999999999</c:v>
                </c:pt>
                <c:pt idx="253">
                  <c:v>0.23991999999999999</c:v>
                </c:pt>
                <c:pt idx="254">
                  <c:v>0.27950000000000003</c:v>
                </c:pt>
                <c:pt idx="255">
                  <c:v>0.26218000000000002</c:v>
                </c:pt>
                <c:pt idx="256">
                  <c:v>0.22259999999999999</c:v>
                </c:pt>
                <c:pt idx="257">
                  <c:v>0.23250000000000001</c:v>
                </c:pt>
                <c:pt idx="258">
                  <c:v>0.22012999999999999</c:v>
                </c:pt>
                <c:pt idx="259">
                  <c:v>0.22259999999999999</c:v>
                </c:pt>
                <c:pt idx="260">
                  <c:v>0.23744000000000001</c:v>
                </c:pt>
                <c:pt idx="261">
                  <c:v>0.24238999999999999</c:v>
                </c:pt>
                <c:pt idx="262">
                  <c:v>0.23991999999999999</c:v>
                </c:pt>
                <c:pt idx="263">
                  <c:v>0.27455000000000002</c:v>
                </c:pt>
                <c:pt idx="264">
                  <c:v>0.25229000000000001</c:v>
                </c:pt>
                <c:pt idx="265">
                  <c:v>0.21271000000000001</c:v>
                </c:pt>
                <c:pt idx="266">
                  <c:v>0.30919000000000002</c:v>
                </c:pt>
                <c:pt idx="267">
                  <c:v>0.23002</c:v>
                </c:pt>
                <c:pt idx="268">
                  <c:v>0.22508</c:v>
                </c:pt>
                <c:pt idx="269">
                  <c:v>0.27455000000000002</c:v>
                </c:pt>
                <c:pt idx="270">
                  <c:v>0.23744000000000001</c:v>
                </c:pt>
                <c:pt idx="271">
                  <c:v>0.21518000000000001</c:v>
                </c:pt>
                <c:pt idx="272">
                  <c:v>0.26712999999999998</c:v>
                </c:pt>
                <c:pt idx="273">
                  <c:v>0.25229000000000001</c:v>
                </c:pt>
                <c:pt idx="274">
                  <c:v>0.23250000000000001</c:v>
                </c:pt>
                <c:pt idx="275">
                  <c:v>0.26712999999999998</c:v>
                </c:pt>
                <c:pt idx="276">
                  <c:v>0.21765000000000001</c:v>
                </c:pt>
                <c:pt idx="277">
                  <c:v>0.27950000000000003</c:v>
                </c:pt>
                <c:pt idx="278">
                  <c:v>0.25971</c:v>
                </c:pt>
                <c:pt idx="279">
                  <c:v>0.27207999999999999</c:v>
                </c:pt>
                <c:pt idx="280">
                  <c:v>0.22259999999999999</c:v>
                </c:pt>
                <c:pt idx="281">
                  <c:v>0.24487</c:v>
                </c:pt>
                <c:pt idx="282">
                  <c:v>0.27950000000000003</c:v>
                </c:pt>
                <c:pt idx="283">
                  <c:v>0.25971</c:v>
                </c:pt>
                <c:pt idx="284">
                  <c:v>0.28444999999999998</c:v>
                </c:pt>
                <c:pt idx="285">
                  <c:v>0.28197</c:v>
                </c:pt>
                <c:pt idx="286">
                  <c:v>0.32156000000000001</c:v>
                </c:pt>
                <c:pt idx="287">
                  <c:v>0.26218000000000002</c:v>
                </c:pt>
                <c:pt idx="288">
                  <c:v>0.24487</c:v>
                </c:pt>
                <c:pt idx="289">
                  <c:v>0.31165999999999999</c:v>
                </c:pt>
                <c:pt idx="290">
                  <c:v>0.26466000000000001</c:v>
                </c:pt>
                <c:pt idx="291">
                  <c:v>0.24238999999999999</c:v>
                </c:pt>
                <c:pt idx="292">
                  <c:v>0.26712999999999998</c:v>
                </c:pt>
                <c:pt idx="293">
                  <c:v>0.30670999999999998</c:v>
                </c:pt>
                <c:pt idx="294">
                  <c:v>0.27703</c:v>
                </c:pt>
                <c:pt idx="295">
                  <c:v>0.26712999999999998</c:v>
                </c:pt>
                <c:pt idx="296">
                  <c:v>0.30670999999999998</c:v>
                </c:pt>
                <c:pt idx="297">
                  <c:v>0.24487</c:v>
                </c:pt>
                <c:pt idx="298">
                  <c:v>0.23991999999999999</c:v>
                </c:pt>
                <c:pt idx="299">
                  <c:v>0.30175999999999997</c:v>
                </c:pt>
                <c:pt idx="300">
                  <c:v>0.28692000000000001</c:v>
                </c:pt>
                <c:pt idx="301">
                  <c:v>0.25971</c:v>
                </c:pt>
                <c:pt idx="302">
                  <c:v>0.27455000000000002</c:v>
                </c:pt>
                <c:pt idx="303">
                  <c:v>0.28938999999999998</c:v>
                </c:pt>
                <c:pt idx="304">
                  <c:v>0.29929</c:v>
                </c:pt>
                <c:pt idx="305">
                  <c:v>0.33888000000000001</c:v>
                </c:pt>
                <c:pt idx="306">
                  <c:v>0.27207999999999999</c:v>
                </c:pt>
                <c:pt idx="307">
                  <c:v>0.35619000000000001</c:v>
                </c:pt>
                <c:pt idx="308">
                  <c:v>0.27950000000000003</c:v>
                </c:pt>
                <c:pt idx="309">
                  <c:v>0.32897999999999999</c:v>
                </c:pt>
                <c:pt idx="310">
                  <c:v>0.33639999999999998</c:v>
                </c:pt>
                <c:pt idx="311">
                  <c:v>0.31907999999999997</c:v>
                </c:pt>
                <c:pt idx="312">
                  <c:v>0.35125000000000001</c:v>
                </c:pt>
                <c:pt idx="313">
                  <c:v>0.31413000000000002</c:v>
                </c:pt>
                <c:pt idx="314">
                  <c:v>0.36609000000000003</c:v>
                </c:pt>
                <c:pt idx="315">
                  <c:v>0.3463</c:v>
                </c:pt>
                <c:pt idx="316">
                  <c:v>0.32650000000000001</c:v>
                </c:pt>
                <c:pt idx="317">
                  <c:v>0.36609000000000003</c:v>
                </c:pt>
                <c:pt idx="318">
                  <c:v>0.34877000000000002</c:v>
                </c:pt>
                <c:pt idx="319">
                  <c:v>0.36856</c:v>
                </c:pt>
                <c:pt idx="320">
                  <c:v>0.40815000000000001</c:v>
                </c:pt>
                <c:pt idx="321">
                  <c:v>0.43785000000000002</c:v>
                </c:pt>
                <c:pt idx="322">
                  <c:v>0.52939999999999998</c:v>
                </c:pt>
                <c:pt idx="323">
                  <c:v>0.65563000000000005</c:v>
                </c:pt>
                <c:pt idx="324">
                  <c:v>0.58633000000000002</c:v>
                </c:pt>
                <c:pt idx="325">
                  <c:v>0.58633000000000002</c:v>
                </c:pt>
                <c:pt idx="326">
                  <c:v>0.54673000000000005</c:v>
                </c:pt>
                <c:pt idx="327">
                  <c:v>0.47249000000000002</c:v>
                </c:pt>
                <c:pt idx="328">
                  <c:v>0.69523000000000001</c:v>
                </c:pt>
                <c:pt idx="329">
                  <c:v>0.73978999999999995</c:v>
                </c:pt>
                <c:pt idx="330">
                  <c:v>0.93537000000000003</c:v>
                </c:pt>
                <c:pt idx="331">
                  <c:v>1.0740400000000001</c:v>
                </c:pt>
                <c:pt idx="332">
                  <c:v>1.05423</c:v>
                </c:pt>
                <c:pt idx="333">
                  <c:v>1.2499</c:v>
                </c:pt>
                <c:pt idx="334">
                  <c:v>1.27962</c:v>
                </c:pt>
                <c:pt idx="335">
                  <c:v>1.41588</c:v>
                </c:pt>
                <c:pt idx="336">
                  <c:v>1.6289899999999999</c:v>
                </c:pt>
                <c:pt idx="337">
                  <c:v>1.6463399999999999</c:v>
                </c:pt>
                <c:pt idx="338">
                  <c:v>2.0876299999999999</c:v>
                </c:pt>
                <c:pt idx="339">
                  <c:v>2.54406</c:v>
                </c:pt>
                <c:pt idx="340">
                  <c:v>3.3211400000000002</c:v>
                </c:pt>
                <c:pt idx="341">
                  <c:v>4.8976199999999999</c:v>
                </c:pt>
                <c:pt idx="342">
                  <c:v>8.7257300000000004</c:v>
                </c:pt>
                <c:pt idx="343">
                  <c:v>18.0322</c:v>
                </c:pt>
                <c:pt idx="344">
                  <c:v>37.838529999999999</c:v>
                </c:pt>
                <c:pt idx="345">
                  <c:v>65.949449999999999</c:v>
                </c:pt>
                <c:pt idx="346">
                  <c:v>73.059740000000005</c:v>
                </c:pt>
                <c:pt idx="347">
                  <c:v>48.470460000000003</c:v>
                </c:pt>
                <c:pt idx="348">
                  <c:v>21.912289999999999</c:v>
                </c:pt>
                <c:pt idx="349">
                  <c:v>9.2062399999999993</c:v>
                </c:pt>
                <c:pt idx="350">
                  <c:v>4.7009999999999996</c:v>
                </c:pt>
                <c:pt idx="351">
                  <c:v>3.19198</c:v>
                </c:pt>
                <c:pt idx="352">
                  <c:v>2.6731099999999999</c:v>
                </c:pt>
                <c:pt idx="353">
                  <c:v>2.4522599999999999</c:v>
                </c:pt>
                <c:pt idx="354">
                  <c:v>1.94133</c:v>
                </c:pt>
                <c:pt idx="355">
                  <c:v>1.87439</c:v>
                </c:pt>
                <c:pt idx="356">
                  <c:v>1.52739</c:v>
                </c:pt>
                <c:pt idx="357">
                  <c:v>1.3143100000000001</c:v>
                </c:pt>
                <c:pt idx="358">
                  <c:v>1.4233199999999999</c:v>
                </c:pt>
                <c:pt idx="359">
                  <c:v>2.0777100000000002</c:v>
                </c:pt>
                <c:pt idx="360">
                  <c:v>2.9759500000000001</c:v>
                </c:pt>
                <c:pt idx="361">
                  <c:v>3.26153</c:v>
                </c:pt>
                <c:pt idx="362">
                  <c:v>3.3211400000000002</c:v>
                </c:pt>
                <c:pt idx="363">
                  <c:v>3.2714599999999998</c:v>
                </c:pt>
                <c:pt idx="364">
                  <c:v>3.23421</c:v>
                </c:pt>
                <c:pt idx="365">
                  <c:v>2.2389199999999998</c:v>
                </c:pt>
                <c:pt idx="366">
                  <c:v>1.21522</c:v>
                </c:pt>
                <c:pt idx="367">
                  <c:v>0.82891000000000004</c:v>
                </c:pt>
                <c:pt idx="368">
                  <c:v>0.62839999999999996</c:v>
                </c:pt>
                <c:pt idx="369">
                  <c:v>0.56899999999999995</c:v>
                </c:pt>
                <c:pt idx="370">
                  <c:v>0.47495999999999999</c:v>
                </c:pt>
                <c:pt idx="371">
                  <c:v>0.43290000000000001</c:v>
                </c:pt>
                <c:pt idx="372">
                  <c:v>0.42795</c:v>
                </c:pt>
                <c:pt idx="373">
                  <c:v>0.45022000000000001</c:v>
                </c:pt>
                <c:pt idx="374">
                  <c:v>0.45022000000000001</c:v>
                </c:pt>
                <c:pt idx="375">
                  <c:v>0.43290000000000001</c:v>
                </c:pt>
                <c:pt idx="376">
                  <c:v>0.53188000000000002</c:v>
                </c:pt>
                <c:pt idx="377">
                  <c:v>0.47249000000000002</c:v>
                </c:pt>
                <c:pt idx="378">
                  <c:v>0.40072999999999998</c:v>
                </c:pt>
                <c:pt idx="379">
                  <c:v>0.46754000000000001</c:v>
                </c:pt>
                <c:pt idx="380">
                  <c:v>0.40567999999999999</c:v>
                </c:pt>
                <c:pt idx="381">
                  <c:v>0.43042000000000002</c:v>
                </c:pt>
                <c:pt idx="382">
                  <c:v>0.43536999999999998</c:v>
                </c:pt>
                <c:pt idx="383">
                  <c:v>0.42052</c:v>
                </c:pt>
                <c:pt idx="384">
                  <c:v>0.35619000000000001</c:v>
                </c:pt>
                <c:pt idx="385">
                  <c:v>0.30919000000000002</c:v>
                </c:pt>
                <c:pt idx="386">
                  <c:v>0.34134999999999999</c:v>
                </c:pt>
                <c:pt idx="387">
                  <c:v>0.32650000000000001</c:v>
                </c:pt>
                <c:pt idx="388">
                  <c:v>0.36362</c:v>
                </c:pt>
                <c:pt idx="389">
                  <c:v>0.38835999999999998</c:v>
                </c:pt>
                <c:pt idx="390">
                  <c:v>0.35619000000000001</c:v>
                </c:pt>
                <c:pt idx="391">
                  <c:v>0.39826</c:v>
                </c:pt>
                <c:pt idx="392">
                  <c:v>0.37598999999999999</c:v>
                </c:pt>
                <c:pt idx="393">
                  <c:v>0.35371999999999998</c:v>
                </c:pt>
                <c:pt idx="394">
                  <c:v>0.40815000000000001</c:v>
                </c:pt>
                <c:pt idx="395">
                  <c:v>0.38340999999999997</c:v>
                </c:pt>
                <c:pt idx="396">
                  <c:v>0.37351000000000001</c:v>
                </c:pt>
                <c:pt idx="397">
                  <c:v>0.40072999999999998</c:v>
                </c:pt>
                <c:pt idx="398">
                  <c:v>0.36114000000000002</c:v>
                </c:pt>
                <c:pt idx="399">
                  <c:v>0.34877000000000002</c:v>
                </c:pt>
                <c:pt idx="400">
                  <c:v>0.36114000000000002</c:v>
                </c:pt>
                <c:pt idx="401">
                  <c:v>0.39330999999999999</c:v>
                </c:pt>
                <c:pt idx="402">
                  <c:v>0.33888000000000001</c:v>
                </c:pt>
                <c:pt idx="403">
                  <c:v>0.32897999999999999</c:v>
                </c:pt>
                <c:pt idx="404">
                  <c:v>0.33393</c:v>
                </c:pt>
                <c:pt idx="405">
                  <c:v>0.37351000000000001</c:v>
                </c:pt>
                <c:pt idx="406">
                  <c:v>0.28444999999999998</c:v>
                </c:pt>
                <c:pt idx="407">
                  <c:v>0.3463</c:v>
                </c:pt>
                <c:pt idx="408">
                  <c:v>0.40815000000000001</c:v>
                </c:pt>
                <c:pt idx="409">
                  <c:v>0.35371999999999998</c:v>
                </c:pt>
                <c:pt idx="410">
                  <c:v>0.31165999999999999</c:v>
                </c:pt>
                <c:pt idx="411">
                  <c:v>0.33888000000000001</c:v>
                </c:pt>
                <c:pt idx="412">
                  <c:v>0.37351000000000001</c:v>
                </c:pt>
                <c:pt idx="413">
                  <c:v>0.24981</c:v>
                </c:pt>
                <c:pt idx="414">
                  <c:v>0.4032</c:v>
                </c:pt>
                <c:pt idx="415">
                  <c:v>0.37351000000000001</c:v>
                </c:pt>
                <c:pt idx="416">
                  <c:v>0.37103999999999998</c:v>
                </c:pt>
                <c:pt idx="417">
                  <c:v>0.32897999999999999</c:v>
                </c:pt>
                <c:pt idx="418">
                  <c:v>0.37351000000000001</c:v>
                </c:pt>
                <c:pt idx="419">
                  <c:v>0.3463</c:v>
                </c:pt>
                <c:pt idx="420">
                  <c:v>0.33393</c:v>
                </c:pt>
                <c:pt idx="421">
                  <c:v>0.39578000000000002</c:v>
                </c:pt>
                <c:pt idx="422">
                  <c:v>0.34134999999999999</c:v>
                </c:pt>
                <c:pt idx="423">
                  <c:v>0.35125000000000001</c:v>
                </c:pt>
                <c:pt idx="424">
                  <c:v>0.33639999999999998</c:v>
                </c:pt>
                <c:pt idx="425">
                  <c:v>0.40072999999999998</c:v>
                </c:pt>
                <c:pt idx="426">
                  <c:v>0.35619000000000001</c:v>
                </c:pt>
                <c:pt idx="427">
                  <c:v>0.37351000000000001</c:v>
                </c:pt>
                <c:pt idx="428">
                  <c:v>0.3463</c:v>
                </c:pt>
                <c:pt idx="429">
                  <c:v>0.32156000000000001</c:v>
                </c:pt>
                <c:pt idx="430">
                  <c:v>0.31661</c:v>
                </c:pt>
                <c:pt idx="431">
                  <c:v>0.37598999999999999</c:v>
                </c:pt>
                <c:pt idx="432">
                  <c:v>0.38340999999999997</c:v>
                </c:pt>
                <c:pt idx="433">
                  <c:v>0.33639999999999998</c:v>
                </c:pt>
                <c:pt idx="434">
                  <c:v>0.35125000000000001</c:v>
                </c:pt>
                <c:pt idx="435">
                  <c:v>0.33145000000000002</c:v>
                </c:pt>
                <c:pt idx="436">
                  <c:v>0.38094</c:v>
                </c:pt>
                <c:pt idx="437">
                  <c:v>0.36609000000000003</c:v>
                </c:pt>
                <c:pt idx="438">
                  <c:v>0.37598999999999999</c:v>
                </c:pt>
                <c:pt idx="439">
                  <c:v>0.38588</c:v>
                </c:pt>
                <c:pt idx="440">
                  <c:v>0.36856</c:v>
                </c:pt>
                <c:pt idx="441">
                  <c:v>0.39083000000000001</c:v>
                </c:pt>
                <c:pt idx="442">
                  <c:v>0.38835999999999998</c:v>
                </c:pt>
                <c:pt idx="443">
                  <c:v>0.38340999999999997</c:v>
                </c:pt>
                <c:pt idx="444">
                  <c:v>0.41804999999999998</c:v>
                </c:pt>
                <c:pt idx="445">
                  <c:v>0.39330999999999999</c:v>
                </c:pt>
                <c:pt idx="446">
                  <c:v>0.34877000000000002</c:v>
                </c:pt>
                <c:pt idx="447">
                  <c:v>0.41558</c:v>
                </c:pt>
                <c:pt idx="448">
                  <c:v>0.42299999999999999</c:v>
                </c:pt>
                <c:pt idx="449">
                  <c:v>0.40567999999999999</c:v>
                </c:pt>
                <c:pt idx="450">
                  <c:v>0.34382000000000001</c:v>
                </c:pt>
                <c:pt idx="451">
                  <c:v>0.41310000000000002</c:v>
                </c:pt>
                <c:pt idx="452">
                  <c:v>0.33888000000000001</c:v>
                </c:pt>
                <c:pt idx="453">
                  <c:v>0.39826</c:v>
                </c:pt>
                <c:pt idx="454">
                  <c:v>0.37103999999999998</c:v>
                </c:pt>
                <c:pt idx="455">
                  <c:v>0.4032</c:v>
                </c:pt>
                <c:pt idx="456">
                  <c:v>0.37598999999999999</c:v>
                </c:pt>
                <c:pt idx="457">
                  <c:v>0.44774000000000003</c:v>
                </c:pt>
                <c:pt idx="458">
                  <c:v>0.43536999999999998</c:v>
                </c:pt>
                <c:pt idx="459">
                  <c:v>0.46754000000000001</c:v>
                </c:pt>
                <c:pt idx="460">
                  <c:v>0.45517000000000002</c:v>
                </c:pt>
                <c:pt idx="461">
                  <c:v>0.47743999999999998</c:v>
                </c:pt>
                <c:pt idx="462">
                  <c:v>0.39330999999999999</c:v>
                </c:pt>
                <c:pt idx="463">
                  <c:v>0.45268999999999998</c:v>
                </c:pt>
                <c:pt idx="464">
                  <c:v>0.50466</c:v>
                </c:pt>
                <c:pt idx="465">
                  <c:v>0.41558</c:v>
                </c:pt>
                <c:pt idx="466">
                  <c:v>0.49970999999999999</c:v>
                </c:pt>
                <c:pt idx="467">
                  <c:v>0.55662999999999996</c:v>
                </c:pt>
                <c:pt idx="468">
                  <c:v>0.51456000000000002</c:v>
                </c:pt>
                <c:pt idx="469">
                  <c:v>0.59623000000000004</c:v>
                </c:pt>
                <c:pt idx="470">
                  <c:v>0.69028</c:v>
                </c:pt>
                <c:pt idx="471">
                  <c:v>0.87595000000000001</c:v>
                </c:pt>
                <c:pt idx="472">
                  <c:v>0.76949000000000001</c:v>
                </c:pt>
                <c:pt idx="473">
                  <c:v>0.76207000000000003</c:v>
                </c:pt>
                <c:pt idx="474">
                  <c:v>0.67789999999999995</c:v>
                </c:pt>
                <c:pt idx="475">
                  <c:v>0.60860000000000003</c:v>
                </c:pt>
                <c:pt idx="476">
                  <c:v>0.58879999999999999</c:v>
                </c:pt>
                <c:pt idx="477">
                  <c:v>0.55662999999999996</c:v>
                </c:pt>
                <c:pt idx="478">
                  <c:v>0.57889999999999997</c:v>
                </c:pt>
                <c:pt idx="479">
                  <c:v>0.55415000000000003</c:v>
                </c:pt>
                <c:pt idx="480">
                  <c:v>0.62592999999999999</c:v>
                </c:pt>
                <c:pt idx="481">
                  <c:v>0.59623000000000004</c:v>
                </c:pt>
                <c:pt idx="482">
                  <c:v>0.71997999999999995</c:v>
                </c:pt>
                <c:pt idx="483">
                  <c:v>0.87595000000000001</c:v>
                </c:pt>
                <c:pt idx="484">
                  <c:v>1.0715699999999999</c:v>
                </c:pt>
                <c:pt idx="485">
                  <c:v>1.80002</c:v>
                </c:pt>
                <c:pt idx="486">
                  <c:v>2.7624599999999999</c:v>
                </c:pt>
                <c:pt idx="487">
                  <c:v>2.9858799999999999</c:v>
                </c:pt>
                <c:pt idx="488">
                  <c:v>2.5018799999999999</c:v>
                </c:pt>
                <c:pt idx="489">
                  <c:v>1.7578800000000001</c:v>
                </c:pt>
                <c:pt idx="490">
                  <c:v>1.4034899999999999</c:v>
                </c:pt>
                <c:pt idx="491">
                  <c:v>1.0988100000000001</c:v>
                </c:pt>
                <c:pt idx="492">
                  <c:v>0.78434999999999999</c:v>
                </c:pt>
                <c:pt idx="493">
                  <c:v>0.73978999999999995</c:v>
                </c:pt>
                <c:pt idx="494">
                  <c:v>0.56899999999999995</c:v>
                </c:pt>
                <c:pt idx="495">
                  <c:v>0.52693000000000001</c:v>
                </c:pt>
                <c:pt idx="496">
                  <c:v>0.49970999999999999</c:v>
                </c:pt>
                <c:pt idx="497">
                  <c:v>0.42795</c:v>
                </c:pt>
                <c:pt idx="498">
                  <c:v>0.46011999999999997</c:v>
                </c:pt>
                <c:pt idx="499">
                  <c:v>0.45022000000000001</c:v>
                </c:pt>
                <c:pt idx="500">
                  <c:v>0.44527</c:v>
                </c:pt>
                <c:pt idx="501">
                  <c:v>0.42299999999999999</c:v>
                </c:pt>
                <c:pt idx="502">
                  <c:v>0.41310000000000002</c:v>
                </c:pt>
                <c:pt idx="503">
                  <c:v>0.39083000000000001</c:v>
                </c:pt>
                <c:pt idx="504">
                  <c:v>0.48238999999999999</c:v>
                </c:pt>
                <c:pt idx="505">
                  <c:v>0.38094</c:v>
                </c:pt>
                <c:pt idx="506">
                  <c:v>0.38340999999999997</c:v>
                </c:pt>
                <c:pt idx="507">
                  <c:v>0.45022000000000001</c:v>
                </c:pt>
                <c:pt idx="508">
                  <c:v>0.41063</c:v>
                </c:pt>
                <c:pt idx="509">
                  <c:v>0.39826</c:v>
                </c:pt>
                <c:pt idx="510">
                  <c:v>0.36609000000000003</c:v>
                </c:pt>
                <c:pt idx="511">
                  <c:v>0.42299999999999999</c:v>
                </c:pt>
                <c:pt idx="512">
                  <c:v>0.45022000000000001</c:v>
                </c:pt>
                <c:pt idx="513">
                  <c:v>0.42299999999999999</c:v>
                </c:pt>
                <c:pt idx="514">
                  <c:v>0.46505999999999997</c:v>
                </c:pt>
                <c:pt idx="515">
                  <c:v>0.39330999999999999</c:v>
                </c:pt>
                <c:pt idx="516">
                  <c:v>0.35125000000000001</c:v>
                </c:pt>
                <c:pt idx="517">
                  <c:v>0.45517000000000002</c:v>
                </c:pt>
                <c:pt idx="518">
                  <c:v>0.48981000000000002</c:v>
                </c:pt>
                <c:pt idx="519">
                  <c:v>0.49723000000000001</c:v>
                </c:pt>
                <c:pt idx="520">
                  <c:v>0.45268999999999998</c:v>
                </c:pt>
                <c:pt idx="521">
                  <c:v>0.51456000000000002</c:v>
                </c:pt>
                <c:pt idx="522">
                  <c:v>0.47991</c:v>
                </c:pt>
                <c:pt idx="523">
                  <c:v>0.47991</c:v>
                </c:pt>
                <c:pt idx="524">
                  <c:v>0.41558</c:v>
                </c:pt>
                <c:pt idx="525">
                  <c:v>0.44774000000000003</c:v>
                </c:pt>
                <c:pt idx="526">
                  <c:v>0.46754000000000001</c:v>
                </c:pt>
                <c:pt idx="527">
                  <c:v>0.43290000000000001</c:v>
                </c:pt>
                <c:pt idx="528">
                  <c:v>0.52198</c:v>
                </c:pt>
                <c:pt idx="529">
                  <c:v>0.44774000000000003</c:v>
                </c:pt>
                <c:pt idx="530">
                  <c:v>0.47000999999999998</c:v>
                </c:pt>
                <c:pt idx="531">
                  <c:v>0.42052</c:v>
                </c:pt>
                <c:pt idx="532">
                  <c:v>0.45517000000000002</c:v>
                </c:pt>
                <c:pt idx="533">
                  <c:v>0.42795</c:v>
                </c:pt>
                <c:pt idx="534">
                  <c:v>0.44031999999999999</c:v>
                </c:pt>
                <c:pt idx="535">
                  <c:v>0.42795</c:v>
                </c:pt>
                <c:pt idx="536">
                  <c:v>0.38588</c:v>
                </c:pt>
                <c:pt idx="537">
                  <c:v>0.38835999999999998</c:v>
                </c:pt>
                <c:pt idx="538">
                  <c:v>0.38094</c:v>
                </c:pt>
                <c:pt idx="539">
                  <c:v>0.4032</c:v>
                </c:pt>
                <c:pt idx="540">
                  <c:v>0.47249000000000002</c:v>
                </c:pt>
                <c:pt idx="541">
                  <c:v>0.43290000000000001</c:v>
                </c:pt>
                <c:pt idx="542">
                  <c:v>0.38340999999999997</c:v>
                </c:pt>
                <c:pt idx="543">
                  <c:v>0.39826</c:v>
                </c:pt>
                <c:pt idx="544">
                  <c:v>0.43785000000000002</c:v>
                </c:pt>
                <c:pt idx="545">
                  <c:v>0.39826</c:v>
                </c:pt>
                <c:pt idx="546">
                  <c:v>0.42052</c:v>
                </c:pt>
                <c:pt idx="547">
                  <c:v>0.39578000000000002</c:v>
                </c:pt>
                <c:pt idx="548">
                  <c:v>0.43785000000000002</c:v>
                </c:pt>
                <c:pt idx="549">
                  <c:v>0.45268999999999998</c:v>
                </c:pt>
                <c:pt idx="550">
                  <c:v>0.41804999999999998</c:v>
                </c:pt>
                <c:pt idx="551">
                  <c:v>0.38588</c:v>
                </c:pt>
                <c:pt idx="552">
                  <c:v>0.41558</c:v>
                </c:pt>
                <c:pt idx="553">
                  <c:v>0.40567999999999999</c:v>
                </c:pt>
                <c:pt idx="554">
                  <c:v>0.45268999999999998</c:v>
                </c:pt>
                <c:pt idx="555">
                  <c:v>0.44031999999999999</c:v>
                </c:pt>
                <c:pt idx="556">
                  <c:v>0.41310000000000002</c:v>
                </c:pt>
                <c:pt idx="557">
                  <c:v>0.40072999999999998</c:v>
                </c:pt>
                <c:pt idx="558">
                  <c:v>0.41804999999999998</c:v>
                </c:pt>
                <c:pt idx="559">
                  <c:v>0.47249000000000002</c:v>
                </c:pt>
                <c:pt idx="560">
                  <c:v>0.49229000000000001</c:v>
                </c:pt>
                <c:pt idx="561">
                  <c:v>0.45022000000000001</c:v>
                </c:pt>
                <c:pt idx="562">
                  <c:v>0.42795</c:v>
                </c:pt>
                <c:pt idx="563">
                  <c:v>0.41063</c:v>
                </c:pt>
                <c:pt idx="564">
                  <c:v>0.43042000000000002</c:v>
                </c:pt>
                <c:pt idx="565">
                  <c:v>0.49723000000000001</c:v>
                </c:pt>
                <c:pt idx="566">
                  <c:v>0.32897999999999999</c:v>
                </c:pt>
                <c:pt idx="567">
                  <c:v>0.39578000000000002</c:v>
                </c:pt>
                <c:pt idx="568">
                  <c:v>0.43290000000000001</c:v>
                </c:pt>
                <c:pt idx="569">
                  <c:v>0.47000999999999998</c:v>
                </c:pt>
                <c:pt idx="570">
                  <c:v>0.39083000000000001</c:v>
                </c:pt>
                <c:pt idx="571">
                  <c:v>0.44031999999999999</c:v>
                </c:pt>
                <c:pt idx="572">
                  <c:v>0.42052</c:v>
                </c:pt>
                <c:pt idx="573">
                  <c:v>0.39083000000000001</c:v>
                </c:pt>
                <c:pt idx="574">
                  <c:v>0.45763999999999999</c:v>
                </c:pt>
                <c:pt idx="575">
                  <c:v>0.41310000000000002</c:v>
                </c:pt>
                <c:pt idx="576">
                  <c:v>0.44527</c:v>
                </c:pt>
                <c:pt idx="577">
                  <c:v>0.41558</c:v>
                </c:pt>
                <c:pt idx="578">
                  <c:v>0.44279000000000002</c:v>
                </c:pt>
                <c:pt idx="579">
                  <c:v>0.41310000000000002</c:v>
                </c:pt>
                <c:pt idx="580">
                  <c:v>0.46259</c:v>
                </c:pt>
                <c:pt idx="581">
                  <c:v>0.44031999999999999</c:v>
                </c:pt>
                <c:pt idx="582">
                  <c:v>0.44527</c:v>
                </c:pt>
                <c:pt idx="583">
                  <c:v>0.49723000000000001</c:v>
                </c:pt>
                <c:pt idx="584">
                  <c:v>0.42299999999999999</c:v>
                </c:pt>
                <c:pt idx="585">
                  <c:v>0.41558</c:v>
                </c:pt>
                <c:pt idx="586">
                  <c:v>0.41063</c:v>
                </c:pt>
                <c:pt idx="587">
                  <c:v>0.46259</c:v>
                </c:pt>
                <c:pt idx="588">
                  <c:v>0.44527</c:v>
                </c:pt>
                <c:pt idx="589">
                  <c:v>0.42299999999999999</c:v>
                </c:pt>
                <c:pt idx="590">
                  <c:v>0.46754000000000001</c:v>
                </c:pt>
                <c:pt idx="591">
                  <c:v>0.46011999999999997</c:v>
                </c:pt>
                <c:pt idx="592">
                  <c:v>0.42547000000000001</c:v>
                </c:pt>
                <c:pt idx="593">
                  <c:v>0.41558</c:v>
                </c:pt>
                <c:pt idx="594">
                  <c:v>0.46259</c:v>
                </c:pt>
                <c:pt idx="595">
                  <c:v>0.45517000000000002</c:v>
                </c:pt>
                <c:pt idx="596">
                  <c:v>0.45763999999999999</c:v>
                </c:pt>
                <c:pt idx="597">
                  <c:v>0.45022000000000001</c:v>
                </c:pt>
                <c:pt idx="598">
                  <c:v>0.47743999999999998</c:v>
                </c:pt>
                <c:pt idx="599">
                  <c:v>0.44527</c:v>
                </c:pt>
                <c:pt idx="600">
                  <c:v>0.54425000000000001</c:v>
                </c:pt>
                <c:pt idx="601">
                  <c:v>0.47991</c:v>
                </c:pt>
                <c:pt idx="602">
                  <c:v>0.42795</c:v>
                </c:pt>
                <c:pt idx="603">
                  <c:v>0.40567999999999999</c:v>
                </c:pt>
                <c:pt idx="604">
                  <c:v>0.47991</c:v>
                </c:pt>
                <c:pt idx="605">
                  <c:v>0.50217999999999996</c:v>
                </c:pt>
                <c:pt idx="606">
                  <c:v>0.42299999999999999</c:v>
                </c:pt>
                <c:pt idx="607">
                  <c:v>0.48238999999999999</c:v>
                </c:pt>
                <c:pt idx="608">
                  <c:v>0.46011999999999997</c:v>
                </c:pt>
                <c:pt idx="609">
                  <c:v>0.51456000000000002</c:v>
                </c:pt>
                <c:pt idx="610">
                  <c:v>0.47000999999999998</c:v>
                </c:pt>
                <c:pt idx="611">
                  <c:v>0.46505999999999997</c:v>
                </c:pt>
                <c:pt idx="612">
                  <c:v>0.47743999999999998</c:v>
                </c:pt>
                <c:pt idx="613">
                  <c:v>0.50712999999999997</c:v>
                </c:pt>
                <c:pt idx="614">
                  <c:v>0.58138000000000001</c:v>
                </c:pt>
                <c:pt idx="615">
                  <c:v>0.45517000000000002</c:v>
                </c:pt>
                <c:pt idx="616">
                  <c:v>0.51456000000000002</c:v>
                </c:pt>
                <c:pt idx="617">
                  <c:v>0.48238999999999999</c:v>
                </c:pt>
                <c:pt idx="618">
                  <c:v>0.47249000000000002</c:v>
                </c:pt>
                <c:pt idx="619">
                  <c:v>0.48981000000000002</c:v>
                </c:pt>
                <c:pt idx="620">
                  <c:v>0.45268999999999998</c:v>
                </c:pt>
                <c:pt idx="621">
                  <c:v>0.50217999999999996</c:v>
                </c:pt>
                <c:pt idx="622">
                  <c:v>0.49970999999999999</c:v>
                </c:pt>
                <c:pt idx="623">
                  <c:v>0.51207999999999998</c:v>
                </c:pt>
                <c:pt idx="624">
                  <c:v>0.52198</c:v>
                </c:pt>
                <c:pt idx="625">
                  <c:v>0.56405000000000005</c:v>
                </c:pt>
                <c:pt idx="626">
                  <c:v>0.52693000000000001</c:v>
                </c:pt>
                <c:pt idx="627">
                  <c:v>0.51951000000000003</c:v>
                </c:pt>
                <c:pt idx="628">
                  <c:v>0.46259</c:v>
                </c:pt>
                <c:pt idx="629">
                  <c:v>0.50961000000000001</c:v>
                </c:pt>
                <c:pt idx="630">
                  <c:v>0.47991</c:v>
                </c:pt>
                <c:pt idx="631">
                  <c:v>0.52198</c:v>
                </c:pt>
                <c:pt idx="632">
                  <c:v>0.49475999999999998</c:v>
                </c:pt>
                <c:pt idx="633">
                  <c:v>0.44527</c:v>
                </c:pt>
                <c:pt idx="634">
                  <c:v>0.47743999999999998</c:v>
                </c:pt>
                <c:pt idx="635">
                  <c:v>0.45763999999999999</c:v>
                </c:pt>
                <c:pt idx="636">
                  <c:v>0.53434999999999999</c:v>
                </c:pt>
                <c:pt idx="637">
                  <c:v>0.51702999999999999</c:v>
                </c:pt>
                <c:pt idx="638">
                  <c:v>0.55167999999999995</c:v>
                </c:pt>
                <c:pt idx="639">
                  <c:v>0.50466</c:v>
                </c:pt>
                <c:pt idx="640">
                  <c:v>0.45022000000000001</c:v>
                </c:pt>
                <c:pt idx="641">
                  <c:v>0.59623000000000004</c:v>
                </c:pt>
                <c:pt idx="642">
                  <c:v>0.50712999999999997</c:v>
                </c:pt>
                <c:pt idx="643">
                  <c:v>0.43785000000000002</c:v>
                </c:pt>
                <c:pt idx="644">
                  <c:v>0.50466</c:v>
                </c:pt>
                <c:pt idx="645">
                  <c:v>0.53434999999999999</c:v>
                </c:pt>
                <c:pt idx="646">
                  <c:v>0.49229000000000001</c:v>
                </c:pt>
                <c:pt idx="647">
                  <c:v>0.53683000000000003</c:v>
                </c:pt>
                <c:pt idx="648">
                  <c:v>0.51951000000000003</c:v>
                </c:pt>
                <c:pt idx="649">
                  <c:v>0.53434999999999999</c:v>
                </c:pt>
                <c:pt idx="650">
                  <c:v>0.60118000000000005</c:v>
                </c:pt>
                <c:pt idx="651">
                  <c:v>0.56157999999999997</c:v>
                </c:pt>
                <c:pt idx="652">
                  <c:v>0.58633000000000002</c:v>
                </c:pt>
                <c:pt idx="653">
                  <c:v>0.66057999999999995</c:v>
                </c:pt>
                <c:pt idx="654">
                  <c:v>0.74968999999999997</c:v>
                </c:pt>
                <c:pt idx="655">
                  <c:v>0.79176999999999997</c:v>
                </c:pt>
                <c:pt idx="656">
                  <c:v>0.82396000000000003</c:v>
                </c:pt>
                <c:pt idx="657">
                  <c:v>0.67047999999999996</c:v>
                </c:pt>
                <c:pt idx="658">
                  <c:v>0.66552999999999995</c:v>
                </c:pt>
                <c:pt idx="659">
                  <c:v>0.62839999999999996</c:v>
                </c:pt>
                <c:pt idx="660">
                  <c:v>0.66305000000000003</c:v>
                </c:pt>
                <c:pt idx="661">
                  <c:v>0.75463999999999998</c:v>
                </c:pt>
                <c:pt idx="662">
                  <c:v>0.76949000000000001</c:v>
                </c:pt>
                <c:pt idx="663">
                  <c:v>0.95023000000000002</c:v>
                </c:pt>
                <c:pt idx="664">
                  <c:v>0.91803999999999997</c:v>
                </c:pt>
                <c:pt idx="665">
                  <c:v>0.90812999999999999</c:v>
                </c:pt>
                <c:pt idx="666">
                  <c:v>1.0294700000000001</c:v>
                </c:pt>
                <c:pt idx="667">
                  <c:v>1.1087199999999999</c:v>
                </c:pt>
                <c:pt idx="668">
                  <c:v>1.48278</c:v>
                </c:pt>
                <c:pt idx="669">
                  <c:v>1.87439</c:v>
                </c:pt>
                <c:pt idx="670">
                  <c:v>2.7624599999999999</c:v>
                </c:pt>
                <c:pt idx="671">
                  <c:v>2.9958100000000001</c:v>
                </c:pt>
                <c:pt idx="672">
                  <c:v>2.7177799999999999</c:v>
                </c:pt>
                <c:pt idx="673">
                  <c:v>1.97356</c:v>
                </c:pt>
                <c:pt idx="674">
                  <c:v>1.3589</c:v>
                </c:pt>
                <c:pt idx="675">
                  <c:v>1.02451</c:v>
                </c:pt>
                <c:pt idx="676">
                  <c:v>0.83633000000000002</c:v>
                </c:pt>
                <c:pt idx="677">
                  <c:v>0.78434999999999999</c:v>
                </c:pt>
                <c:pt idx="678">
                  <c:v>0.80415000000000003</c:v>
                </c:pt>
                <c:pt idx="679">
                  <c:v>0.71255999999999997</c:v>
                </c:pt>
                <c:pt idx="680">
                  <c:v>0.67789999999999995</c:v>
                </c:pt>
                <c:pt idx="681">
                  <c:v>0.68284999999999996</c:v>
                </c:pt>
                <c:pt idx="682">
                  <c:v>0.72245999999999999</c:v>
                </c:pt>
                <c:pt idx="683">
                  <c:v>0.68779999999999997</c:v>
                </c:pt>
                <c:pt idx="684">
                  <c:v>0.67542999999999997</c:v>
                </c:pt>
                <c:pt idx="685">
                  <c:v>0.69274999999999998</c:v>
                </c:pt>
                <c:pt idx="686">
                  <c:v>0.66057999999999995</c:v>
                </c:pt>
                <c:pt idx="687">
                  <c:v>0.69274999999999998</c:v>
                </c:pt>
                <c:pt idx="688">
                  <c:v>0.74473999999999996</c:v>
                </c:pt>
                <c:pt idx="689">
                  <c:v>0.84128999999999998</c:v>
                </c:pt>
                <c:pt idx="690">
                  <c:v>0.76207000000000003</c:v>
                </c:pt>
                <c:pt idx="691">
                  <c:v>0.74473999999999996</c:v>
                </c:pt>
                <c:pt idx="692">
                  <c:v>0.70018000000000002</c:v>
                </c:pt>
                <c:pt idx="693">
                  <c:v>0.68532999999999999</c:v>
                </c:pt>
                <c:pt idx="694">
                  <c:v>0.64078000000000002</c:v>
                </c:pt>
                <c:pt idx="695">
                  <c:v>0.64078000000000002</c:v>
                </c:pt>
                <c:pt idx="696">
                  <c:v>0.70018000000000002</c:v>
                </c:pt>
                <c:pt idx="697">
                  <c:v>0.69523000000000001</c:v>
                </c:pt>
                <c:pt idx="698">
                  <c:v>0.68779999999999997</c:v>
                </c:pt>
                <c:pt idx="699">
                  <c:v>0.67789999999999995</c:v>
                </c:pt>
                <c:pt idx="700">
                  <c:v>0.67047999999999996</c:v>
                </c:pt>
                <c:pt idx="701">
                  <c:v>0.68779999999999997</c:v>
                </c:pt>
                <c:pt idx="702">
                  <c:v>0.76454</c:v>
                </c:pt>
                <c:pt idx="703">
                  <c:v>0.68037999999999998</c:v>
                </c:pt>
                <c:pt idx="704">
                  <c:v>0.71008000000000004</c:v>
                </c:pt>
                <c:pt idx="705">
                  <c:v>0.83138000000000001</c:v>
                </c:pt>
                <c:pt idx="706">
                  <c:v>0.72741</c:v>
                </c:pt>
                <c:pt idx="707">
                  <c:v>0.71750999999999998</c:v>
                </c:pt>
                <c:pt idx="708">
                  <c:v>0.77444000000000002</c:v>
                </c:pt>
                <c:pt idx="709">
                  <c:v>0.79425000000000001</c:v>
                </c:pt>
                <c:pt idx="710">
                  <c:v>0.72741</c:v>
                </c:pt>
                <c:pt idx="711">
                  <c:v>0.71255999999999997</c:v>
                </c:pt>
                <c:pt idx="712">
                  <c:v>0.66305000000000003</c:v>
                </c:pt>
                <c:pt idx="713">
                  <c:v>0.79671999999999998</c:v>
                </c:pt>
                <c:pt idx="714">
                  <c:v>0.73236000000000001</c:v>
                </c:pt>
                <c:pt idx="715">
                  <c:v>0.70265999999999995</c:v>
                </c:pt>
                <c:pt idx="716">
                  <c:v>0.66552999999999995</c:v>
                </c:pt>
                <c:pt idx="717">
                  <c:v>0.6482</c:v>
                </c:pt>
                <c:pt idx="718">
                  <c:v>0.69274999999999998</c:v>
                </c:pt>
                <c:pt idx="719">
                  <c:v>0.69028</c:v>
                </c:pt>
                <c:pt idx="720">
                  <c:v>0.60612999999999995</c:v>
                </c:pt>
                <c:pt idx="721">
                  <c:v>0.64324999999999999</c:v>
                </c:pt>
                <c:pt idx="722">
                  <c:v>0.69274999999999998</c:v>
                </c:pt>
                <c:pt idx="723">
                  <c:v>0.62839999999999996</c:v>
                </c:pt>
                <c:pt idx="724">
                  <c:v>0.75463999999999998</c:v>
                </c:pt>
                <c:pt idx="725">
                  <c:v>0.65068000000000004</c:v>
                </c:pt>
                <c:pt idx="726">
                  <c:v>0.67789999999999995</c:v>
                </c:pt>
                <c:pt idx="727">
                  <c:v>0.76702000000000004</c:v>
                </c:pt>
                <c:pt idx="728">
                  <c:v>0.68779999999999997</c:v>
                </c:pt>
                <c:pt idx="729">
                  <c:v>0.72987999999999997</c:v>
                </c:pt>
                <c:pt idx="730">
                  <c:v>0.68037999999999998</c:v>
                </c:pt>
                <c:pt idx="731">
                  <c:v>0.70018000000000002</c:v>
                </c:pt>
                <c:pt idx="732">
                  <c:v>0.65068000000000004</c:v>
                </c:pt>
                <c:pt idx="733">
                  <c:v>0.68532999999999999</c:v>
                </c:pt>
                <c:pt idx="734">
                  <c:v>0.75463999999999998</c:v>
                </c:pt>
                <c:pt idx="735">
                  <c:v>0.68284999999999996</c:v>
                </c:pt>
                <c:pt idx="736">
                  <c:v>0.76207000000000003</c:v>
                </c:pt>
                <c:pt idx="737">
                  <c:v>0.68779999999999997</c:v>
                </c:pt>
                <c:pt idx="738">
                  <c:v>0.72741</c:v>
                </c:pt>
                <c:pt idx="739">
                  <c:v>0.78434999999999999</c:v>
                </c:pt>
                <c:pt idx="740">
                  <c:v>0.78434999999999999</c:v>
                </c:pt>
                <c:pt idx="741">
                  <c:v>0.78434999999999999</c:v>
                </c:pt>
                <c:pt idx="742">
                  <c:v>0.871</c:v>
                </c:pt>
                <c:pt idx="743">
                  <c:v>0.94032000000000004</c:v>
                </c:pt>
                <c:pt idx="744">
                  <c:v>0.97746</c:v>
                </c:pt>
                <c:pt idx="745">
                  <c:v>1.1681600000000001</c:v>
                </c:pt>
                <c:pt idx="746">
                  <c:v>1.2845800000000001</c:v>
                </c:pt>
                <c:pt idx="747">
                  <c:v>1.24247</c:v>
                </c:pt>
                <c:pt idx="748">
                  <c:v>1.1855</c:v>
                </c:pt>
                <c:pt idx="749">
                  <c:v>1.4010199999999999</c:v>
                </c:pt>
                <c:pt idx="750">
                  <c:v>1.80498</c:v>
                </c:pt>
                <c:pt idx="751">
                  <c:v>2.5490300000000001</c:v>
                </c:pt>
                <c:pt idx="752">
                  <c:v>3.4205000000000001</c:v>
                </c:pt>
                <c:pt idx="753">
                  <c:v>4.4472100000000001</c:v>
                </c:pt>
                <c:pt idx="754">
                  <c:v>4.3949699999999998</c:v>
                </c:pt>
                <c:pt idx="755">
                  <c:v>3.0405000000000002</c:v>
                </c:pt>
                <c:pt idx="756">
                  <c:v>2.1322700000000001</c:v>
                </c:pt>
                <c:pt idx="757">
                  <c:v>1.4902200000000001</c:v>
                </c:pt>
                <c:pt idx="758">
                  <c:v>1.15082</c:v>
                </c:pt>
                <c:pt idx="759">
                  <c:v>0.92547000000000001</c:v>
                </c:pt>
                <c:pt idx="760">
                  <c:v>0.88336999999999999</c:v>
                </c:pt>
                <c:pt idx="761">
                  <c:v>0.83633000000000002</c:v>
                </c:pt>
                <c:pt idx="762">
                  <c:v>0.91803999999999997</c:v>
                </c:pt>
                <c:pt idx="763">
                  <c:v>0.88336999999999999</c:v>
                </c:pt>
                <c:pt idx="764">
                  <c:v>0.79920000000000002</c:v>
                </c:pt>
                <c:pt idx="765">
                  <c:v>0.72741</c:v>
                </c:pt>
                <c:pt idx="766">
                  <c:v>0.71503000000000005</c:v>
                </c:pt>
                <c:pt idx="767">
                  <c:v>0.75216000000000005</c:v>
                </c:pt>
                <c:pt idx="768">
                  <c:v>0.77692000000000005</c:v>
                </c:pt>
                <c:pt idx="769">
                  <c:v>0.75958999999999999</c:v>
                </c:pt>
                <c:pt idx="770">
                  <c:v>0.86109000000000002</c:v>
                </c:pt>
                <c:pt idx="771">
                  <c:v>0.84623999999999999</c:v>
                </c:pt>
                <c:pt idx="772">
                  <c:v>0.75710999999999995</c:v>
                </c:pt>
                <c:pt idx="773">
                  <c:v>0.79920000000000002</c:v>
                </c:pt>
                <c:pt idx="774">
                  <c:v>0.79425000000000001</c:v>
                </c:pt>
                <c:pt idx="775">
                  <c:v>0.77197000000000005</c:v>
                </c:pt>
                <c:pt idx="776">
                  <c:v>0.74968999999999997</c:v>
                </c:pt>
                <c:pt idx="777">
                  <c:v>0.78681999999999996</c:v>
                </c:pt>
                <c:pt idx="778">
                  <c:v>0.70018000000000002</c:v>
                </c:pt>
                <c:pt idx="779">
                  <c:v>0.82147999999999999</c:v>
                </c:pt>
                <c:pt idx="780">
                  <c:v>0.75958999999999999</c:v>
                </c:pt>
                <c:pt idx="781">
                  <c:v>0.72492999999999996</c:v>
                </c:pt>
                <c:pt idx="782">
                  <c:v>0.79176999999999997</c:v>
                </c:pt>
                <c:pt idx="783">
                  <c:v>0.73236000000000001</c:v>
                </c:pt>
                <c:pt idx="784">
                  <c:v>0.72741</c:v>
                </c:pt>
                <c:pt idx="785">
                  <c:v>0.72987999999999997</c:v>
                </c:pt>
                <c:pt idx="786">
                  <c:v>0.71255999999999997</c:v>
                </c:pt>
                <c:pt idx="787">
                  <c:v>0.74968999999999997</c:v>
                </c:pt>
                <c:pt idx="788">
                  <c:v>0.74473999999999996</c:v>
                </c:pt>
                <c:pt idx="789">
                  <c:v>0.71503000000000005</c:v>
                </c:pt>
                <c:pt idx="790">
                  <c:v>0.77444000000000002</c:v>
                </c:pt>
                <c:pt idx="791">
                  <c:v>0.73484000000000005</c:v>
                </c:pt>
                <c:pt idx="792">
                  <c:v>0.78681999999999996</c:v>
                </c:pt>
                <c:pt idx="793">
                  <c:v>0.74968999999999997</c:v>
                </c:pt>
                <c:pt idx="794">
                  <c:v>0.83386000000000005</c:v>
                </c:pt>
                <c:pt idx="795">
                  <c:v>0.80415000000000003</c:v>
                </c:pt>
                <c:pt idx="796">
                  <c:v>0.74473999999999996</c:v>
                </c:pt>
                <c:pt idx="797">
                  <c:v>0.84623999999999999</c:v>
                </c:pt>
                <c:pt idx="798">
                  <c:v>0.80662999999999996</c:v>
                </c:pt>
                <c:pt idx="799">
                  <c:v>0.78434999999999999</c:v>
                </c:pt>
                <c:pt idx="800">
                  <c:v>0.71008000000000004</c:v>
                </c:pt>
                <c:pt idx="801">
                  <c:v>0.75958999999999999</c:v>
                </c:pt>
                <c:pt idx="802">
                  <c:v>0.75216000000000005</c:v>
                </c:pt>
                <c:pt idx="803">
                  <c:v>0.72741</c:v>
                </c:pt>
                <c:pt idx="804">
                  <c:v>0.7893</c:v>
                </c:pt>
                <c:pt idx="805">
                  <c:v>0.73978999999999995</c:v>
                </c:pt>
                <c:pt idx="806">
                  <c:v>0.84870999999999996</c:v>
                </c:pt>
                <c:pt idx="807">
                  <c:v>0.84128999999999998</c:v>
                </c:pt>
                <c:pt idx="808">
                  <c:v>0.84128999999999998</c:v>
                </c:pt>
                <c:pt idx="809">
                  <c:v>0.79425000000000001</c:v>
                </c:pt>
                <c:pt idx="810">
                  <c:v>0.75463999999999998</c:v>
                </c:pt>
                <c:pt idx="811">
                  <c:v>0.74721000000000004</c:v>
                </c:pt>
                <c:pt idx="812">
                  <c:v>0.84128999999999998</c:v>
                </c:pt>
                <c:pt idx="813">
                  <c:v>0.79671999999999998</c:v>
                </c:pt>
                <c:pt idx="814">
                  <c:v>0.85365999999999997</c:v>
                </c:pt>
                <c:pt idx="815">
                  <c:v>0.79671999999999998</c:v>
                </c:pt>
                <c:pt idx="816">
                  <c:v>0.871</c:v>
                </c:pt>
                <c:pt idx="817">
                  <c:v>0.79920000000000002</c:v>
                </c:pt>
                <c:pt idx="818">
                  <c:v>0.82891000000000004</c:v>
                </c:pt>
                <c:pt idx="819">
                  <c:v>0.78186999999999995</c:v>
                </c:pt>
                <c:pt idx="820">
                  <c:v>0.82891000000000004</c:v>
                </c:pt>
                <c:pt idx="821">
                  <c:v>0.78434999999999999</c:v>
                </c:pt>
                <c:pt idx="822">
                  <c:v>0.86604000000000003</c:v>
                </c:pt>
                <c:pt idx="823">
                  <c:v>0.80662999999999996</c:v>
                </c:pt>
                <c:pt idx="824">
                  <c:v>0.89822999999999997</c:v>
                </c:pt>
                <c:pt idx="825">
                  <c:v>0.91803999999999997</c:v>
                </c:pt>
                <c:pt idx="826">
                  <c:v>0.90071000000000001</c:v>
                </c:pt>
                <c:pt idx="827">
                  <c:v>0.91803999999999997</c:v>
                </c:pt>
                <c:pt idx="828">
                  <c:v>0.89822999999999997</c:v>
                </c:pt>
                <c:pt idx="829">
                  <c:v>1.00223</c:v>
                </c:pt>
                <c:pt idx="830">
                  <c:v>1.2028300000000001</c:v>
                </c:pt>
                <c:pt idx="831">
                  <c:v>1.43323</c:v>
                </c:pt>
                <c:pt idx="832">
                  <c:v>1.58934</c:v>
                </c:pt>
                <c:pt idx="833">
                  <c:v>1.9140600000000001</c:v>
                </c:pt>
                <c:pt idx="834">
                  <c:v>2.1719499999999998</c:v>
                </c:pt>
                <c:pt idx="835">
                  <c:v>1.97356</c:v>
                </c:pt>
                <c:pt idx="836">
                  <c:v>1.4456100000000001</c:v>
                </c:pt>
                <c:pt idx="837">
                  <c:v>1.3489899999999999</c:v>
                </c:pt>
                <c:pt idx="838">
                  <c:v>1.08643</c:v>
                </c:pt>
                <c:pt idx="839">
                  <c:v>1.0294700000000001</c:v>
                </c:pt>
                <c:pt idx="840">
                  <c:v>1.0814699999999999</c:v>
                </c:pt>
                <c:pt idx="841">
                  <c:v>0.90812999999999999</c:v>
                </c:pt>
                <c:pt idx="842">
                  <c:v>0.99726999999999999</c:v>
                </c:pt>
                <c:pt idx="843">
                  <c:v>1.04928</c:v>
                </c:pt>
                <c:pt idx="844">
                  <c:v>0.90071000000000001</c:v>
                </c:pt>
                <c:pt idx="845">
                  <c:v>0.83633000000000002</c:v>
                </c:pt>
                <c:pt idx="846">
                  <c:v>0.94279999999999997</c:v>
                </c:pt>
                <c:pt idx="847">
                  <c:v>0.97499000000000002</c:v>
                </c:pt>
                <c:pt idx="848">
                  <c:v>0.91061000000000003</c:v>
                </c:pt>
                <c:pt idx="849">
                  <c:v>0.79920000000000002</c:v>
                </c:pt>
                <c:pt idx="850">
                  <c:v>0.80662999999999996</c:v>
                </c:pt>
                <c:pt idx="851">
                  <c:v>0.83386000000000005</c:v>
                </c:pt>
                <c:pt idx="852">
                  <c:v>0.88832999999999995</c:v>
                </c:pt>
                <c:pt idx="853">
                  <c:v>0.88585000000000003</c:v>
                </c:pt>
                <c:pt idx="854">
                  <c:v>0.88832999999999995</c:v>
                </c:pt>
                <c:pt idx="855">
                  <c:v>0.85119</c:v>
                </c:pt>
                <c:pt idx="856">
                  <c:v>0.87841999999999998</c:v>
                </c:pt>
                <c:pt idx="857">
                  <c:v>0.83880999999999994</c:v>
                </c:pt>
                <c:pt idx="858">
                  <c:v>0.78681999999999996</c:v>
                </c:pt>
                <c:pt idx="859">
                  <c:v>0.91556000000000004</c:v>
                </c:pt>
                <c:pt idx="860">
                  <c:v>0.92051000000000005</c:v>
                </c:pt>
                <c:pt idx="861">
                  <c:v>0.88090000000000002</c:v>
                </c:pt>
                <c:pt idx="862">
                  <c:v>0.88336999999999999</c:v>
                </c:pt>
                <c:pt idx="863">
                  <c:v>0.86356999999999995</c:v>
                </c:pt>
                <c:pt idx="864">
                  <c:v>0.89327999999999996</c:v>
                </c:pt>
                <c:pt idx="865">
                  <c:v>0.80662999999999996</c:v>
                </c:pt>
                <c:pt idx="866">
                  <c:v>0.93289</c:v>
                </c:pt>
                <c:pt idx="867">
                  <c:v>0.85862000000000005</c:v>
                </c:pt>
                <c:pt idx="868">
                  <c:v>0.95023000000000002</c:v>
                </c:pt>
                <c:pt idx="869">
                  <c:v>1.00223</c:v>
                </c:pt>
                <c:pt idx="870">
                  <c:v>1.09138</c:v>
                </c:pt>
                <c:pt idx="871">
                  <c:v>0.99726999999999999</c:v>
                </c:pt>
                <c:pt idx="872">
                  <c:v>1.12605</c:v>
                </c:pt>
                <c:pt idx="873">
                  <c:v>1.00223</c:v>
                </c:pt>
                <c:pt idx="874">
                  <c:v>1.0418499999999999</c:v>
                </c:pt>
                <c:pt idx="875">
                  <c:v>0.96755999999999998</c:v>
                </c:pt>
                <c:pt idx="876">
                  <c:v>0.92298999999999998</c:v>
                </c:pt>
                <c:pt idx="877">
                  <c:v>0.83386000000000005</c:v>
                </c:pt>
                <c:pt idx="878">
                  <c:v>1.01709</c:v>
                </c:pt>
                <c:pt idx="879">
                  <c:v>0.86851999999999996</c:v>
                </c:pt>
                <c:pt idx="880">
                  <c:v>0.94774999999999998</c:v>
                </c:pt>
                <c:pt idx="881">
                  <c:v>1.0046999999999999</c:v>
                </c:pt>
                <c:pt idx="882">
                  <c:v>0.91308999999999996</c:v>
                </c:pt>
                <c:pt idx="883">
                  <c:v>0.88585000000000003</c:v>
                </c:pt>
                <c:pt idx="884">
                  <c:v>0.97746</c:v>
                </c:pt>
                <c:pt idx="885">
                  <c:v>0.90071000000000001</c:v>
                </c:pt>
                <c:pt idx="886">
                  <c:v>0.93289</c:v>
                </c:pt>
                <c:pt idx="887">
                  <c:v>1.0319400000000001</c:v>
                </c:pt>
                <c:pt idx="888">
                  <c:v>0.94279999999999997</c:v>
                </c:pt>
                <c:pt idx="889">
                  <c:v>0.91803999999999997</c:v>
                </c:pt>
                <c:pt idx="890">
                  <c:v>1.00223</c:v>
                </c:pt>
                <c:pt idx="891">
                  <c:v>0.94032000000000004</c:v>
                </c:pt>
                <c:pt idx="892">
                  <c:v>1.05671</c:v>
                </c:pt>
                <c:pt idx="893">
                  <c:v>0.96013000000000004</c:v>
                </c:pt>
                <c:pt idx="894">
                  <c:v>0.88585000000000003</c:v>
                </c:pt>
                <c:pt idx="895">
                  <c:v>0.96260999999999997</c:v>
                </c:pt>
                <c:pt idx="896">
                  <c:v>0.99975000000000003</c:v>
                </c:pt>
                <c:pt idx="897">
                  <c:v>1.02451</c:v>
                </c:pt>
                <c:pt idx="898">
                  <c:v>1.06166</c:v>
                </c:pt>
                <c:pt idx="899">
                  <c:v>1.0046999999999999</c:v>
                </c:pt>
                <c:pt idx="900">
                  <c:v>1.0294700000000001</c:v>
                </c:pt>
                <c:pt idx="901">
                  <c:v>1.1409100000000001</c:v>
                </c:pt>
                <c:pt idx="902">
                  <c:v>1.15082</c:v>
                </c:pt>
                <c:pt idx="903">
                  <c:v>1.38615</c:v>
                </c:pt>
                <c:pt idx="904">
                  <c:v>1.40845</c:v>
                </c:pt>
                <c:pt idx="905">
                  <c:v>1.2003600000000001</c:v>
                </c:pt>
                <c:pt idx="906">
                  <c:v>1.1037600000000001</c:v>
                </c:pt>
                <c:pt idx="907">
                  <c:v>1.05671</c:v>
                </c:pt>
                <c:pt idx="908">
                  <c:v>1.01709</c:v>
                </c:pt>
                <c:pt idx="909">
                  <c:v>1.1731100000000001</c:v>
                </c:pt>
                <c:pt idx="910">
                  <c:v>1.1012900000000001</c:v>
                </c:pt>
                <c:pt idx="911">
                  <c:v>1.2895300000000001</c:v>
                </c:pt>
                <c:pt idx="912">
                  <c:v>1.38615</c:v>
                </c:pt>
                <c:pt idx="913">
                  <c:v>1.8173699999999999</c:v>
                </c:pt>
                <c:pt idx="914">
                  <c:v>2.3728699999999998</c:v>
                </c:pt>
                <c:pt idx="915">
                  <c:v>2.61355</c:v>
                </c:pt>
                <c:pt idx="916">
                  <c:v>2.4845100000000002</c:v>
                </c:pt>
                <c:pt idx="917">
                  <c:v>2.1372300000000002</c:v>
                </c:pt>
                <c:pt idx="918">
                  <c:v>1.78762</c:v>
                </c:pt>
                <c:pt idx="919">
                  <c:v>1.59429</c:v>
                </c:pt>
                <c:pt idx="920">
                  <c:v>1.3762399999999999</c:v>
                </c:pt>
                <c:pt idx="921">
                  <c:v>1.30935</c:v>
                </c:pt>
                <c:pt idx="922">
                  <c:v>1.2672399999999999</c:v>
                </c:pt>
                <c:pt idx="923">
                  <c:v>1.1310100000000001</c:v>
                </c:pt>
                <c:pt idx="924">
                  <c:v>1.1384399999999999</c:v>
                </c:pt>
                <c:pt idx="925">
                  <c:v>1.0294700000000001</c:v>
                </c:pt>
                <c:pt idx="926">
                  <c:v>0.98985000000000001</c:v>
                </c:pt>
                <c:pt idx="927">
                  <c:v>0.97994000000000003</c:v>
                </c:pt>
                <c:pt idx="928">
                  <c:v>1.08395</c:v>
                </c:pt>
                <c:pt idx="929">
                  <c:v>1.05176</c:v>
                </c:pt>
                <c:pt idx="930">
                  <c:v>1.05671</c:v>
                </c:pt>
                <c:pt idx="931">
                  <c:v>0.98736999999999997</c:v>
                </c:pt>
                <c:pt idx="932">
                  <c:v>1.09633</c:v>
                </c:pt>
                <c:pt idx="933">
                  <c:v>0.99231999999999998</c:v>
                </c:pt>
                <c:pt idx="934">
                  <c:v>0.96013000000000004</c:v>
                </c:pt>
                <c:pt idx="935">
                  <c:v>1.09633</c:v>
                </c:pt>
                <c:pt idx="936">
                  <c:v>0.94527000000000005</c:v>
                </c:pt>
                <c:pt idx="937">
                  <c:v>1.09633</c:v>
                </c:pt>
                <c:pt idx="938">
                  <c:v>1.0319400000000001</c:v>
                </c:pt>
                <c:pt idx="939">
                  <c:v>1.00223</c:v>
                </c:pt>
                <c:pt idx="940">
                  <c:v>1.01461</c:v>
                </c:pt>
                <c:pt idx="941">
                  <c:v>1.09633</c:v>
                </c:pt>
                <c:pt idx="942">
                  <c:v>1.09633</c:v>
                </c:pt>
                <c:pt idx="943">
                  <c:v>1.00966</c:v>
                </c:pt>
                <c:pt idx="944">
                  <c:v>1.1111899999999999</c:v>
                </c:pt>
                <c:pt idx="945">
                  <c:v>1.04928</c:v>
                </c:pt>
                <c:pt idx="946">
                  <c:v>1.05176</c:v>
                </c:pt>
                <c:pt idx="947">
                  <c:v>1.1632</c:v>
                </c:pt>
                <c:pt idx="948">
                  <c:v>1.1805399999999999</c:v>
                </c:pt>
                <c:pt idx="949">
                  <c:v>1.1186199999999999</c:v>
                </c:pt>
                <c:pt idx="950">
                  <c:v>1.30935</c:v>
                </c:pt>
                <c:pt idx="951">
                  <c:v>1.4877400000000001</c:v>
                </c:pt>
                <c:pt idx="952">
                  <c:v>1.1780600000000001</c:v>
                </c:pt>
                <c:pt idx="953">
                  <c:v>1.2994399999999999</c:v>
                </c:pt>
                <c:pt idx="954">
                  <c:v>1.2920100000000001</c:v>
                </c:pt>
                <c:pt idx="955">
                  <c:v>1.41588</c:v>
                </c:pt>
                <c:pt idx="956">
                  <c:v>1.54969</c:v>
                </c:pt>
                <c:pt idx="957">
                  <c:v>1.5224299999999999</c:v>
                </c:pt>
                <c:pt idx="958">
                  <c:v>1.57447</c:v>
                </c:pt>
                <c:pt idx="959">
                  <c:v>1.5422499999999999</c:v>
                </c:pt>
                <c:pt idx="960">
                  <c:v>1.2102599999999999</c:v>
                </c:pt>
                <c:pt idx="961">
                  <c:v>1.24247</c:v>
                </c:pt>
                <c:pt idx="962">
                  <c:v>1.2077899999999999</c:v>
                </c:pt>
                <c:pt idx="963">
                  <c:v>1.1533</c:v>
                </c:pt>
                <c:pt idx="964">
                  <c:v>1.1359600000000001</c:v>
                </c:pt>
                <c:pt idx="965">
                  <c:v>1.24742</c:v>
                </c:pt>
                <c:pt idx="966">
                  <c:v>1.1384399999999999</c:v>
                </c:pt>
                <c:pt idx="967">
                  <c:v>1.0938600000000001</c:v>
                </c:pt>
                <c:pt idx="968">
                  <c:v>1.12358</c:v>
                </c:pt>
                <c:pt idx="969">
                  <c:v>1.24742</c:v>
                </c:pt>
                <c:pt idx="970">
                  <c:v>1.1978800000000001</c:v>
                </c:pt>
                <c:pt idx="971">
                  <c:v>1.2003600000000001</c:v>
                </c:pt>
                <c:pt idx="972">
                  <c:v>1.27467</c:v>
                </c:pt>
                <c:pt idx="973">
                  <c:v>1.2870600000000001</c:v>
                </c:pt>
                <c:pt idx="974">
                  <c:v>1.2449399999999999</c:v>
                </c:pt>
                <c:pt idx="975">
                  <c:v>1.2870600000000001</c:v>
                </c:pt>
                <c:pt idx="976">
                  <c:v>1.1954</c:v>
                </c:pt>
                <c:pt idx="977">
                  <c:v>1.1087199999999999</c:v>
                </c:pt>
                <c:pt idx="978">
                  <c:v>1.25485</c:v>
                </c:pt>
                <c:pt idx="979">
                  <c:v>1.19293</c:v>
                </c:pt>
                <c:pt idx="980">
                  <c:v>1.2325600000000001</c:v>
                </c:pt>
                <c:pt idx="981">
                  <c:v>1.22017</c:v>
                </c:pt>
                <c:pt idx="982">
                  <c:v>1.12358</c:v>
                </c:pt>
                <c:pt idx="983">
                  <c:v>1.2053100000000001</c:v>
                </c:pt>
                <c:pt idx="984">
                  <c:v>1.1483399999999999</c:v>
                </c:pt>
                <c:pt idx="985">
                  <c:v>1.1731100000000001</c:v>
                </c:pt>
                <c:pt idx="986">
                  <c:v>1.18797</c:v>
                </c:pt>
                <c:pt idx="987">
                  <c:v>1.2177</c:v>
                </c:pt>
                <c:pt idx="988">
                  <c:v>1.2300800000000001</c:v>
                </c:pt>
                <c:pt idx="989">
                  <c:v>1.19293</c:v>
                </c:pt>
                <c:pt idx="990">
                  <c:v>1.1310100000000001</c:v>
                </c:pt>
                <c:pt idx="991">
                  <c:v>1.2598100000000001</c:v>
                </c:pt>
                <c:pt idx="992">
                  <c:v>1.2573300000000001</c:v>
                </c:pt>
                <c:pt idx="993">
                  <c:v>1.2276</c:v>
                </c:pt>
                <c:pt idx="994">
                  <c:v>1.2845800000000001</c:v>
                </c:pt>
                <c:pt idx="995">
                  <c:v>1.2697099999999999</c:v>
                </c:pt>
                <c:pt idx="996">
                  <c:v>1.19045</c:v>
                </c:pt>
                <c:pt idx="997">
                  <c:v>1.1359600000000001</c:v>
                </c:pt>
                <c:pt idx="998">
                  <c:v>1.2077899999999999</c:v>
                </c:pt>
                <c:pt idx="999">
                  <c:v>1.0740400000000001</c:v>
                </c:pt>
                <c:pt idx="1000">
                  <c:v>1.1433899999999999</c:v>
                </c:pt>
                <c:pt idx="1001">
                  <c:v>1.2177</c:v>
                </c:pt>
                <c:pt idx="1002">
                  <c:v>1.1062399999999999</c:v>
                </c:pt>
                <c:pt idx="1003">
                  <c:v>1.1533</c:v>
                </c:pt>
                <c:pt idx="1004">
                  <c:v>1.05918</c:v>
                </c:pt>
                <c:pt idx="1005">
                  <c:v>1.0938600000000001</c:v>
                </c:pt>
                <c:pt idx="1006">
                  <c:v>1.05423</c:v>
                </c:pt>
                <c:pt idx="1007">
                  <c:v>1.1359600000000001</c:v>
                </c:pt>
                <c:pt idx="1008">
                  <c:v>1.1211</c:v>
                </c:pt>
                <c:pt idx="1009">
                  <c:v>1.2276</c:v>
                </c:pt>
                <c:pt idx="1010">
                  <c:v>1.09138</c:v>
                </c:pt>
                <c:pt idx="1011">
                  <c:v>1.19293</c:v>
                </c:pt>
                <c:pt idx="1012">
                  <c:v>1.1111899999999999</c:v>
                </c:pt>
                <c:pt idx="1013">
                  <c:v>1.19045</c:v>
                </c:pt>
                <c:pt idx="1014">
                  <c:v>1.2276</c:v>
                </c:pt>
                <c:pt idx="1015">
                  <c:v>1.1978800000000001</c:v>
                </c:pt>
                <c:pt idx="1016">
                  <c:v>1.1359600000000001</c:v>
                </c:pt>
                <c:pt idx="1017">
                  <c:v>1.1533</c:v>
                </c:pt>
                <c:pt idx="1018">
                  <c:v>1.18302</c:v>
                </c:pt>
                <c:pt idx="1019">
                  <c:v>1.16568</c:v>
                </c:pt>
                <c:pt idx="1020">
                  <c:v>1.24247</c:v>
                </c:pt>
                <c:pt idx="1021">
                  <c:v>1.22265</c:v>
                </c:pt>
                <c:pt idx="1022">
                  <c:v>1.2251300000000001</c:v>
                </c:pt>
                <c:pt idx="1023">
                  <c:v>1.1780600000000001</c:v>
                </c:pt>
                <c:pt idx="1024">
                  <c:v>1.19045</c:v>
                </c:pt>
                <c:pt idx="1025">
                  <c:v>1.36138</c:v>
                </c:pt>
                <c:pt idx="1026">
                  <c:v>1.2994399999999999</c:v>
                </c:pt>
                <c:pt idx="1027">
                  <c:v>1.3465100000000001</c:v>
                </c:pt>
                <c:pt idx="1028">
                  <c:v>1.36633</c:v>
                </c:pt>
                <c:pt idx="1029">
                  <c:v>1.4976499999999999</c:v>
                </c:pt>
                <c:pt idx="1030">
                  <c:v>1.6636899999999999</c:v>
                </c:pt>
                <c:pt idx="1031">
                  <c:v>1.8669500000000001</c:v>
                </c:pt>
                <c:pt idx="1032">
                  <c:v>1.9314100000000001</c:v>
                </c:pt>
                <c:pt idx="1033">
                  <c:v>1.8495999999999999</c:v>
                </c:pt>
                <c:pt idx="1034">
                  <c:v>1.7256499999999999</c:v>
                </c:pt>
                <c:pt idx="1035">
                  <c:v>1.54721</c:v>
                </c:pt>
                <c:pt idx="1036">
                  <c:v>1.4134</c:v>
                </c:pt>
                <c:pt idx="1037">
                  <c:v>1.3242100000000001</c:v>
                </c:pt>
                <c:pt idx="1038">
                  <c:v>1.2177</c:v>
                </c:pt>
                <c:pt idx="1039">
                  <c:v>1.33412</c:v>
                </c:pt>
                <c:pt idx="1040">
                  <c:v>1.43818</c:v>
                </c:pt>
                <c:pt idx="1041">
                  <c:v>1.2994399999999999</c:v>
                </c:pt>
                <c:pt idx="1042">
                  <c:v>1.2622800000000001</c:v>
                </c:pt>
                <c:pt idx="1043">
                  <c:v>1.2251300000000001</c:v>
                </c:pt>
                <c:pt idx="1044">
                  <c:v>1.2994399999999999</c:v>
                </c:pt>
                <c:pt idx="1045">
                  <c:v>1.35642</c:v>
                </c:pt>
                <c:pt idx="1046">
                  <c:v>1.2598100000000001</c:v>
                </c:pt>
                <c:pt idx="1047">
                  <c:v>1.2449399999999999</c:v>
                </c:pt>
                <c:pt idx="1048">
                  <c:v>1.3787199999999999</c:v>
                </c:pt>
                <c:pt idx="1049">
                  <c:v>1.3589</c:v>
                </c:pt>
                <c:pt idx="1050">
                  <c:v>1.3787199999999999</c:v>
                </c:pt>
                <c:pt idx="1051">
                  <c:v>1.2499</c:v>
                </c:pt>
                <c:pt idx="1052">
                  <c:v>1.3489899999999999</c:v>
                </c:pt>
                <c:pt idx="1053">
                  <c:v>1.3217399999999999</c:v>
                </c:pt>
                <c:pt idx="1054">
                  <c:v>1.36385</c:v>
                </c:pt>
                <c:pt idx="1055">
                  <c:v>1.2276</c:v>
                </c:pt>
                <c:pt idx="1056">
                  <c:v>1.4134</c:v>
                </c:pt>
                <c:pt idx="1057">
                  <c:v>1.2077899999999999</c:v>
                </c:pt>
                <c:pt idx="1058">
                  <c:v>1.2573300000000001</c:v>
                </c:pt>
                <c:pt idx="1059">
                  <c:v>1.27962</c:v>
                </c:pt>
                <c:pt idx="1060">
                  <c:v>1.3514699999999999</c:v>
                </c:pt>
                <c:pt idx="1061">
                  <c:v>1.4034899999999999</c:v>
                </c:pt>
                <c:pt idx="1062">
                  <c:v>1.2895300000000001</c:v>
                </c:pt>
                <c:pt idx="1063">
                  <c:v>1.4654400000000001</c:v>
                </c:pt>
                <c:pt idx="1064">
                  <c:v>1.5373000000000001</c:v>
                </c:pt>
                <c:pt idx="1065">
                  <c:v>1.4480900000000001</c:v>
                </c:pt>
                <c:pt idx="1066">
                  <c:v>1.3737600000000001</c:v>
                </c:pt>
                <c:pt idx="1067">
                  <c:v>1.3366</c:v>
                </c:pt>
                <c:pt idx="1068">
                  <c:v>1.41588</c:v>
                </c:pt>
                <c:pt idx="1069">
                  <c:v>1.3192600000000001</c:v>
                </c:pt>
                <c:pt idx="1070">
                  <c:v>1.33412</c:v>
                </c:pt>
                <c:pt idx="1071">
                  <c:v>1.2647600000000001</c:v>
                </c:pt>
                <c:pt idx="1072">
                  <c:v>1.4233199999999999</c:v>
                </c:pt>
                <c:pt idx="1073">
                  <c:v>1.3489899999999999</c:v>
                </c:pt>
                <c:pt idx="1074">
                  <c:v>1.38615</c:v>
                </c:pt>
                <c:pt idx="1075">
                  <c:v>1.36385</c:v>
                </c:pt>
                <c:pt idx="1076">
                  <c:v>1.25237</c:v>
                </c:pt>
                <c:pt idx="1077">
                  <c:v>1.4034899999999999</c:v>
                </c:pt>
                <c:pt idx="1078">
                  <c:v>1.2821</c:v>
                </c:pt>
                <c:pt idx="1079">
                  <c:v>1.3440300000000001</c:v>
                </c:pt>
                <c:pt idx="1080">
                  <c:v>1.5125200000000001</c:v>
                </c:pt>
                <c:pt idx="1081">
                  <c:v>1.4505699999999999</c:v>
                </c:pt>
                <c:pt idx="1082">
                  <c:v>1.48526</c:v>
                </c:pt>
                <c:pt idx="1083">
                  <c:v>1.4902200000000001</c:v>
                </c:pt>
                <c:pt idx="1084">
                  <c:v>1.5596000000000001</c:v>
                </c:pt>
                <c:pt idx="1085">
                  <c:v>1.5149999999999999</c:v>
                </c:pt>
                <c:pt idx="1086">
                  <c:v>1.4951700000000001</c:v>
                </c:pt>
                <c:pt idx="1087">
                  <c:v>1.4034899999999999</c:v>
                </c:pt>
                <c:pt idx="1088">
                  <c:v>1.5125200000000001</c:v>
                </c:pt>
                <c:pt idx="1089">
                  <c:v>1.3688100000000001</c:v>
                </c:pt>
                <c:pt idx="1090">
                  <c:v>1.3266899999999999</c:v>
                </c:pt>
                <c:pt idx="1091">
                  <c:v>1.41093</c:v>
                </c:pt>
                <c:pt idx="1092">
                  <c:v>1.3812</c:v>
                </c:pt>
                <c:pt idx="1093">
                  <c:v>1.3737600000000001</c:v>
                </c:pt>
                <c:pt idx="1094">
                  <c:v>1.2598100000000001</c:v>
                </c:pt>
                <c:pt idx="1095">
                  <c:v>1.50508</c:v>
                </c:pt>
                <c:pt idx="1096">
                  <c:v>1.36385</c:v>
                </c:pt>
                <c:pt idx="1097">
                  <c:v>1.30192</c:v>
                </c:pt>
                <c:pt idx="1098">
                  <c:v>1.5373000000000001</c:v>
                </c:pt>
                <c:pt idx="1099">
                  <c:v>1.4134</c:v>
                </c:pt>
                <c:pt idx="1100">
                  <c:v>1.4926900000000001</c:v>
                </c:pt>
                <c:pt idx="1101">
                  <c:v>1.4654400000000001</c:v>
                </c:pt>
                <c:pt idx="1102">
                  <c:v>1.4926900000000001</c:v>
                </c:pt>
                <c:pt idx="1103">
                  <c:v>1.43075</c:v>
                </c:pt>
                <c:pt idx="1104">
                  <c:v>1.4233199999999999</c:v>
                </c:pt>
                <c:pt idx="1105">
                  <c:v>1.4282699999999999</c:v>
                </c:pt>
                <c:pt idx="1106">
                  <c:v>1.4877400000000001</c:v>
                </c:pt>
                <c:pt idx="1107">
                  <c:v>1.3985399999999999</c:v>
                </c:pt>
                <c:pt idx="1108">
                  <c:v>1.48526</c:v>
                </c:pt>
                <c:pt idx="1109">
                  <c:v>1.4902200000000001</c:v>
                </c:pt>
                <c:pt idx="1110">
                  <c:v>1.57447</c:v>
                </c:pt>
                <c:pt idx="1111">
                  <c:v>1.57447</c:v>
                </c:pt>
                <c:pt idx="1112">
                  <c:v>1.5447299999999999</c:v>
                </c:pt>
                <c:pt idx="1113">
                  <c:v>1.61164</c:v>
                </c:pt>
                <c:pt idx="1114">
                  <c:v>1.6711199999999999</c:v>
                </c:pt>
                <c:pt idx="1115">
                  <c:v>1.6438600000000001</c:v>
                </c:pt>
                <c:pt idx="1116">
                  <c:v>1.71326</c:v>
                </c:pt>
                <c:pt idx="1117">
                  <c:v>1.6438600000000001</c:v>
                </c:pt>
                <c:pt idx="1118">
                  <c:v>1.75044</c:v>
                </c:pt>
                <c:pt idx="1119">
                  <c:v>1.67608</c:v>
                </c:pt>
                <c:pt idx="1120">
                  <c:v>1.7752300000000001</c:v>
                </c:pt>
                <c:pt idx="1121">
                  <c:v>1.7554000000000001</c:v>
                </c:pt>
                <c:pt idx="1122">
                  <c:v>1.6463399999999999</c:v>
                </c:pt>
                <c:pt idx="1123">
                  <c:v>1.6835199999999999</c:v>
                </c:pt>
                <c:pt idx="1124">
                  <c:v>1.80498</c:v>
                </c:pt>
                <c:pt idx="1125">
                  <c:v>1.82233</c:v>
                </c:pt>
                <c:pt idx="1126">
                  <c:v>1.9214899999999999</c:v>
                </c:pt>
                <c:pt idx="1127">
                  <c:v>1.7950600000000001</c:v>
                </c:pt>
                <c:pt idx="1128">
                  <c:v>1.9190199999999999</c:v>
                </c:pt>
                <c:pt idx="1129">
                  <c:v>1.9214899999999999</c:v>
                </c:pt>
                <c:pt idx="1130">
                  <c:v>1.9685999999999999</c:v>
                </c:pt>
                <c:pt idx="1131">
                  <c:v>2.2314699999999998</c:v>
                </c:pt>
                <c:pt idx="1132">
                  <c:v>2.3406199999999999</c:v>
                </c:pt>
                <c:pt idx="1133">
                  <c:v>2.5366200000000001</c:v>
                </c:pt>
                <c:pt idx="1134">
                  <c:v>2.8865699999999999</c:v>
                </c:pt>
                <c:pt idx="1135">
                  <c:v>3.3906900000000002</c:v>
                </c:pt>
                <c:pt idx="1136">
                  <c:v>4.2332999999999998</c:v>
                </c:pt>
                <c:pt idx="1137">
                  <c:v>5.0320400000000003</c:v>
                </c:pt>
                <c:pt idx="1138">
                  <c:v>6.5946600000000002</c:v>
                </c:pt>
                <c:pt idx="1139">
                  <c:v>9.0835799999999995</c:v>
                </c:pt>
                <c:pt idx="1140">
                  <c:v>13.22495</c:v>
                </c:pt>
                <c:pt idx="1141">
                  <c:v>18.199390000000001</c:v>
                </c:pt>
                <c:pt idx="1142">
                  <c:v>20.574369999999998</c:v>
                </c:pt>
                <c:pt idx="1143">
                  <c:v>18.318470000000001</c:v>
                </c:pt>
                <c:pt idx="1144">
                  <c:v>14.071070000000001</c:v>
                </c:pt>
                <c:pt idx="1145">
                  <c:v>10.381270000000001</c:v>
                </c:pt>
                <c:pt idx="1146">
                  <c:v>8.0230300000000003</c:v>
                </c:pt>
                <c:pt idx="1147">
                  <c:v>6.6171100000000003</c:v>
                </c:pt>
                <c:pt idx="1148">
                  <c:v>5.5276399999999999</c:v>
                </c:pt>
                <c:pt idx="1149">
                  <c:v>4.72837</c:v>
                </c:pt>
                <c:pt idx="1150">
                  <c:v>3.92747</c:v>
                </c:pt>
                <c:pt idx="1151">
                  <c:v>3.3981400000000002</c:v>
                </c:pt>
                <c:pt idx="1152">
                  <c:v>3.1572200000000001</c:v>
                </c:pt>
                <c:pt idx="1153">
                  <c:v>2.8667099999999999</c:v>
                </c:pt>
                <c:pt idx="1154">
                  <c:v>2.6557300000000001</c:v>
                </c:pt>
                <c:pt idx="1155">
                  <c:v>2.5515099999999999</c:v>
                </c:pt>
                <c:pt idx="1156">
                  <c:v>2.32077</c:v>
                </c:pt>
                <c:pt idx="1157">
                  <c:v>2.4522599999999999</c:v>
                </c:pt>
                <c:pt idx="1158">
                  <c:v>2.2662</c:v>
                </c:pt>
                <c:pt idx="1159">
                  <c:v>2.36294</c:v>
                </c:pt>
                <c:pt idx="1160">
                  <c:v>2.13971</c:v>
                </c:pt>
                <c:pt idx="1161">
                  <c:v>2.1074700000000002</c:v>
                </c:pt>
                <c:pt idx="1162">
                  <c:v>1.96116</c:v>
                </c:pt>
                <c:pt idx="1163">
                  <c:v>1.8694299999999999</c:v>
                </c:pt>
                <c:pt idx="1164">
                  <c:v>1.7603599999999999</c:v>
                </c:pt>
                <c:pt idx="1165">
                  <c:v>1.76779</c:v>
                </c:pt>
                <c:pt idx="1166">
                  <c:v>1.8124100000000001</c:v>
                </c:pt>
                <c:pt idx="1167">
                  <c:v>1.85951</c:v>
                </c:pt>
                <c:pt idx="1168">
                  <c:v>1.6612100000000001</c:v>
                </c:pt>
                <c:pt idx="1169">
                  <c:v>1.7182200000000001</c:v>
                </c:pt>
                <c:pt idx="1170">
                  <c:v>1.7777099999999999</c:v>
                </c:pt>
                <c:pt idx="1171">
                  <c:v>1.67608</c:v>
                </c:pt>
                <c:pt idx="1172">
                  <c:v>1.6736</c:v>
                </c:pt>
                <c:pt idx="1173">
                  <c:v>1.6413800000000001</c:v>
                </c:pt>
                <c:pt idx="1174">
                  <c:v>1.6215599999999999</c:v>
                </c:pt>
                <c:pt idx="1175">
                  <c:v>1.7256499999999999</c:v>
                </c:pt>
                <c:pt idx="1176">
                  <c:v>1.5620799999999999</c:v>
                </c:pt>
                <c:pt idx="1177">
                  <c:v>1.5596000000000001</c:v>
                </c:pt>
                <c:pt idx="1178">
                  <c:v>1.5843799999999999</c:v>
                </c:pt>
                <c:pt idx="1179">
                  <c:v>1.66865</c:v>
                </c:pt>
                <c:pt idx="1180">
                  <c:v>1.64882</c:v>
                </c:pt>
                <c:pt idx="1181">
                  <c:v>1.57447</c:v>
                </c:pt>
                <c:pt idx="1182">
                  <c:v>1.74796</c:v>
                </c:pt>
                <c:pt idx="1183">
                  <c:v>1.6661699999999999</c:v>
                </c:pt>
                <c:pt idx="1184">
                  <c:v>1.7008700000000001</c:v>
                </c:pt>
                <c:pt idx="1185">
                  <c:v>1.6166</c:v>
                </c:pt>
                <c:pt idx="1186">
                  <c:v>1.5670299999999999</c:v>
                </c:pt>
                <c:pt idx="1187">
                  <c:v>1.5794299999999999</c:v>
                </c:pt>
                <c:pt idx="1188">
                  <c:v>1.58934</c:v>
                </c:pt>
                <c:pt idx="1189">
                  <c:v>1.7206999999999999</c:v>
                </c:pt>
                <c:pt idx="1190">
                  <c:v>1.6389</c:v>
                </c:pt>
                <c:pt idx="1191">
                  <c:v>1.6289899999999999</c:v>
                </c:pt>
                <c:pt idx="1192">
                  <c:v>1.69095</c:v>
                </c:pt>
                <c:pt idx="1193">
                  <c:v>1.7454799999999999</c:v>
                </c:pt>
                <c:pt idx="1194">
                  <c:v>1.80498</c:v>
                </c:pt>
                <c:pt idx="1195">
                  <c:v>1.71078</c:v>
                </c:pt>
                <c:pt idx="1196">
                  <c:v>1.86199</c:v>
                </c:pt>
                <c:pt idx="1197">
                  <c:v>1.83968</c:v>
                </c:pt>
                <c:pt idx="1198">
                  <c:v>1.7975399999999999</c:v>
                </c:pt>
                <c:pt idx="1199">
                  <c:v>1.7975399999999999</c:v>
                </c:pt>
                <c:pt idx="1200">
                  <c:v>1.7826599999999999</c:v>
                </c:pt>
                <c:pt idx="1201">
                  <c:v>1.76779</c:v>
                </c:pt>
                <c:pt idx="1202">
                  <c:v>1.95869</c:v>
                </c:pt>
                <c:pt idx="1203">
                  <c:v>1.9041399999999999</c:v>
                </c:pt>
                <c:pt idx="1204">
                  <c:v>1.8644700000000001</c:v>
                </c:pt>
                <c:pt idx="1205">
                  <c:v>1.9091</c:v>
                </c:pt>
                <c:pt idx="1206">
                  <c:v>1.9512499999999999</c:v>
                </c:pt>
                <c:pt idx="1207">
                  <c:v>1.8818299999999999</c:v>
                </c:pt>
                <c:pt idx="1208">
                  <c:v>1.9462900000000001</c:v>
                </c:pt>
                <c:pt idx="1209">
                  <c:v>2.0454699999999999</c:v>
                </c:pt>
                <c:pt idx="1210">
                  <c:v>2.1620300000000001</c:v>
                </c:pt>
                <c:pt idx="1211">
                  <c:v>2.2587600000000001</c:v>
                </c:pt>
                <c:pt idx="1212">
                  <c:v>2.36294</c:v>
                </c:pt>
                <c:pt idx="1213">
                  <c:v>2.8791199999999999</c:v>
                </c:pt>
                <c:pt idx="1214">
                  <c:v>3.32362</c:v>
                </c:pt>
                <c:pt idx="1215">
                  <c:v>4.1014999999999997</c:v>
                </c:pt>
                <c:pt idx="1216">
                  <c:v>5.5674999999999999</c:v>
                </c:pt>
                <c:pt idx="1217">
                  <c:v>8.1380199999999991</c:v>
                </c:pt>
                <c:pt idx="1218">
                  <c:v>11.7239</c:v>
                </c:pt>
                <c:pt idx="1219">
                  <c:v>14.91058</c:v>
                </c:pt>
                <c:pt idx="1220">
                  <c:v>14.686109999999999</c:v>
                </c:pt>
                <c:pt idx="1221">
                  <c:v>11.811820000000001</c:v>
                </c:pt>
                <c:pt idx="1222">
                  <c:v>9.1436499999999992</c:v>
                </c:pt>
                <c:pt idx="1223">
                  <c:v>6.9814499999999997</c:v>
                </c:pt>
                <c:pt idx="1224">
                  <c:v>5.2785599999999997</c:v>
                </c:pt>
                <c:pt idx="1225">
                  <c:v>4.3974599999999997</c:v>
                </c:pt>
                <c:pt idx="1226">
                  <c:v>3.7733500000000002</c:v>
                </c:pt>
                <c:pt idx="1227">
                  <c:v>3.2217899999999999</c:v>
                </c:pt>
                <c:pt idx="1228">
                  <c:v>2.8865699999999999</c:v>
                </c:pt>
                <c:pt idx="1229">
                  <c:v>2.6408399999999999</c:v>
                </c:pt>
                <c:pt idx="1230">
                  <c:v>2.5812900000000001</c:v>
                </c:pt>
                <c:pt idx="1231">
                  <c:v>2.4100799999999998</c:v>
                </c:pt>
                <c:pt idx="1232">
                  <c:v>2.4026399999999999</c:v>
                </c:pt>
                <c:pt idx="1233">
                  <c:v>2.3108499999999998</c:v>
                </c:pt>
                <c:pt idx="1234">
                  <c:v>2.2314699999999998</c:v>
                </c:pt>
                <c:pt idx="1235">
                  <c:v>2.19923</c:v>
                </c:pt>
                <c:pt idx="1236">
                  <c:v>2.1025100000000001</c:v>
                </c:pt>
                <c:pt idx="1237">
                  <c:v>2.0181900000000002</c:v>
                </c:pt>
                <c:pt idx="1238">
                  <c:v>1.95373</c:v>
                </c:pt>
                <c:pt idx="1239">
                  <c:v>2.0231499999999998</c:v>
                </c:pt>
                <c:pt idx="1240">
                  <c:v>1.9810000000000001</c:v>
                </c:pt>
                <c:pt idx="1241">
                  <c:v>1.92893</c:v>
                </c:pt>
                <c:pt idx="1242">
                  <c:v>2.06779</c:v>
                </c:pt>
                <c:pt idx="1243">
                  <c:v>2.0777100000000002</c:v>
                </c:pt>
                <c:pt idx="1244">
                  <c:v>1.9115800000000001</c:v>
                </c:pt>
                <c:pt idx="1245">
                  <c:v>1.9190199999999999</c:v>
                </c:pt>
                <c:pt idx="1246">
                  <c:v>2.1620300000000001</c:v>
                </c:pt>
                <c:pt idx="1247">
                  <c:v>2.1967500000000002</c:v>
                </c:pt>
                <c:pt idx="1248">
                  <c:v>2.1322700000000001</c:v>
                </c:pt>
                <c:pt idx="1249">
                  <c:v>2.1372300000000002</c:v>
                </c:pt>
                <c:pt idx="1250">
                  <c:v>2.2761200000000001</c:v>
                </c:pt>
                <c:pt idx="1251">
                  <c:v>2.1893099999999999</c:v>
                </c:pt>
                <c:pt idx="1252">
                  <c:v>2.1496300000000002</c:v>
                </c:pt>
                <c:pt idx="1253">
                  <c:v>2.16947</c:v>
                </c:pt>
                <c:pt idx="1254">
                  <c:v>2.2438799999999999</c:v>
                </c:pt>
                <c:pt idx="1255">
                  <c:v>2.12731</c:v>
                </c:pt>
                <c:pt idx="1256">
                  <c:v>2.2215500000000001</c:v>
                </c:pt>
                <c:pt idx="1257">
                  <c:v>2.2810800000000002</c:v>
                </c:pt>
                <c:pt idx="1258">
                  <c:v>2.3182900000000002</c:v>
                </c:pt>
                <c:pt idx="1259">
                  <c:v>2.18187</c:v>
                </c:pt>
                <c:pt idx="1260">
                  <c:v>2.2959700000000001</c:v>
                </c:pt>
                <c:pt idx="1261">
                  <c:v>2.3902299999999999</c:v>
                </c:pt>
                <c:pt idx="1262">
                  <c:v>2.3406199999999999</c:v>
                </c:pt>
                <c:pt idx="1263">
                  <c:v>2.24884</c:v>
                </c:pt>
                <c:pt idx="1264">
                  <c:v>2.41256</c:v>
                </c:pt>
                <c:pt idx="1265">
                  <c:v>2.43241</c:v>
                </c:pt>
                <c:pt idx="1266">
                  <c:v>2.3306900000000002</c:v>
                </c:pt>
                <c:pt idx="1267">
                  <c:v>2.2414000000000001</c:v>
                </c:pt>
                <c:pt idx="1268">
                  <c:v>2.5415800000000002</c:v>
                </c:pt>
                <c:pt idx="1269">
                  <c:v>2.2587600000000001</c:v>
                </c:pt>
                <c:pt idx="1270">
                  <c:v>2.3728699999999998</c:v>
                </c:pt>
                <c:pt idx="1271">
                  <c:v>2.4076</c:v>
                </c:pt>
                <c:pt idx="1272">
                  <c:v>2.4423300000000001</c:v>
                </c:pt>
                <c:pt idx="1273">
                  <c:v>2.55647</c:v>
                </c:pt>
                <c:pt idx="1274">
                  <c:v>2.4076</c:v>
                </c:pt>
                <c:pt idx="1275">
                  <c:v>2.4497800000000001</c:v>
                </c:pt>
                <c:pt idx="1276">
                  <c:v>2.5093200000000002</c:v>
                </c:pt>
                <c:pt idx="1277">
                  <c:v>2.46218</c:v>
                </c:pt>
                <c:pt idx="1278">
                  <c:v>2.5242100000000001</c:v>
                </c:pt>
                <c:pt idx="1279">
                  <c:v>2.4919600000000002</c:v>
                </c:pt>
                <c:pt idx="1280">
                  <c:v>2.54406</c:v>
                </c:pt>
                <c:pt idx="1281">
                  <c:v>2.3679100000000002</c:v>
                </c:pt>
                <c:pt idx="1282">
                  <c:v>2.4894799999999999</c:v>
                </c:pt>
                <c:pt idx="1283">
                  <c:v>2.4224899999999998</c:v>
                </c:pt>
                <c:pt idx="1284">
                  <c:v>2.5366200000000001</c:v>
                </c:pt>
                <c:pt idx="1285">
                  <c:v>2.4150399999999999</c:v>
                </c:pt>
                <c:pt idx="1286">
                  <c:v>2.5291800000000002</c:v>
                </c:pt>
                <c:pt idx="1287">
                  <c:v>2.48203</c:v>
                </c:pt>
                <c:pt idx="1288">
                  <c:v>2.4745900000000001</c:v>
                </c:pt>
                <c:pt idx="1289">
                  <c:v>2.5688800000000001</c:v>
                </c:pt>
                <c:pt idx="1290">
                  <c:v>2.4497800000000001</c:v>
                </c:pt>
                <c:pt idx="1291">
                  <c:v>2.5713599999999999</c:v>
                </c:pt>
                <c:pt idx="1292">
                  <c:v>2.4398499999999999</c:v>
                </c:pt>
                <c:pt idx="1293">
                  <c:v>2.4721099999999998</c:v>
                </c:pt>
                <c:pt idx="1294">
                  <c:v>2.53166</c:v>
                </c:pt>
                <c:pt idx="1295">
                  <c:v>2.64581</c:v>
                </c:pt>
                <c:pt idx="1296">
                  <c:v>2.5093200000000002</c:v>
                </c:pt>
                <c:pt idx="1297">
                  <c:v>2.69048</c:v>
                </c:pt>
                <c:pt idx="1298">
                  <c:v>2.5936900000000001</c:v>
                </c:pt>
                <c:pt idx="1299">
                  <c:v>2.6532499999999999</c:v>
                </c:pt>
                <c:pt idx="1300">
                  <c:v>2.6855199999999999</c:v>
                </c:pt>
                <c:pt idx="1301">
                  <c:v>2.4721099999999998</c:v>
                </c:pt>
                <c:pt idx="1302">
                  <c:v>2.5415800000000002</c:v>
                </c:pt>
                <c:pt idx="1303">
                  <c:v>2.6532499999999999</c:v>
                </c:pt>
                <c:pt idx="1304">
                  <c:v>2.73515</c:v>
                </c:pt>
                <c:pt idx="1305">
                  <c:v>2.8170700000000002</c:v>
                </c:pt>
                <c:pt idx="1306">
                  <c:v>2.9014700000000002</c:v>
                </c:pt>
                <c:pt idx="1307">
                  <c:v>2.8542999999999998</c:v>
                </c:pt>
                <c:pt idx="1308">
                  <c:v>2.9834000000000001</c:v>
                </c:pt>
                <c:pt idx="1309">
                  <c:v>2.9163600000000001</c:v>
                </c:pt>
                <c:pt idx="1310">
                  <c:v>2.8965000000000001</c:v>
                </c:pt>
                <c:pt idx="1311">
                  <c:v>2.8418899999999998</c:v>
                </c:pt>
                <c:pt idx="1312">
                  <c:v>2.8443700000000001</c:v>
                </c:pt>
                <c:pt idx="1313">
                  <c:v>2.75501</c:v>
                </c:pt>
                <c:pt idx="1314">
                  <c:v>2.9585699999999999</c:v>
                </c:pt>
                <c:pt idx="1315">
                  <c:v>2.8642300000000001</c:v>
                </c:pt>
                <c:pt idx="1316">
                  <c:v>2.96353</c:v>
                </c:pt>
                <c:pt idx="1317">
                  <c:v>3.0355400000000001</c:v>
                </c:pt>
                <c:pt idx="1318">
                  <c:v>2.9958100000000001</c:v>
                </c:pt>
                <c:pt idx="1319">
                  <c:v>3.1894999999999998</c:v>
                </c:pt>
                <c:pt idx="1320">
                  <c:v>3.5546700000000002</c:v>
                </c:pt>
                <c:pt idx="1321">
                  <c:v>3.6167899999999999</c:v>
                </c:pt>
                <c:pt idx="1322">
                  <c:v>4.0318899999999998</c:v>
                </c:pt>
                <c:pt idx="1323">
                  <c:v>3.9697300000000002</c:v>
                </c:pt>
                <c:pt idx="1324">
                  <c:v>3.8429500000000001</c:v>
                </c:pt>
                <c:pt idx="1325">
                  <c:v>3.7360699999999998</c:v>
                </c:pt>
                <c:pt idx="1326">
                  <c:v>3.6490900000000002</c:v>
                </c:pt>
                <c:pt idx="1327">
                  <c:v>3.3608799999999999</c:v>
                </c:pt>
                <c:pt idx="1328">
                  <c:v>3.2093699999999998</c:v>
                </c:pt>
                <c:pt idx="1329">
                  <c:v>3.1448</c:v>
                </c:pt>
                <c:pt idx="1330">
                  <c:v>2.9585699999999999</c:v>
                </c:pt>
                <c:pt idx="1331">
                  <c:v>2.9759500000000001</c:v>
                </c:pt>
                <c:pt idx="1332">
                  <c:v>2.9486400000000001</c:v>
                </c:pt>
                <c:pt idx="1333">
                  <c:v>2.8741599999999998</c:v>
                </c:pt>
                <c:pt idx="1334">
                  <c:v>2.8046500000000001</c:v>
                </c:pt>
                <c:pt idx="1335">
                  <c:v>2.7252299999999998</c:v>
                </c:pt>
                <c:pt idx="1336">
                  <c:v>2.77983</c:v>
                </c:pt>
                <c:pt idx="1337">
                  <c:v>2.7103299999999999</c:v>
                </c:pt>
                <c:pt idx="1338">
                  <c:v>2.68303</c:v>
                </c:pt>
                <c:pt idx="1339">
                  <c:v>2.8418899999999998</c:v>
                </c:pt>
                <c:pt idx="1340">
                  <c:v>2.8220299999999998</c:v>
                </c:pt>
                <c:pt idx="1341">
                  <c:v>2.7301899999999999</c:v>
                </c:pt>
                <c:pt idx="1342">
                  <c:v>2.8542999999999998</c:v>
                </c:pt>
                <c:pt idx="1343">
                  <c:v>2.7053699999999998</c:v>
                </c:pt>
                <c:pt idx="1344">
                  <c:v>2.70289</c:v>
                </c:pt>
                <c:pt idx="1345">
                  <c:v>2.6085799999999999</c:v>
                </c:pt>
                <c:pt idx="1346">
                  <c:v>2.7128199999999998</c:v>
                </c:pt>
                <c:pt idx="1347">
                  <c:v>2.8692000000000002</c:v>
                </c:pt>
                <c:pt idx="1348">
                  <c:v>2.7848000000000002</c:v>
                </c:pt>
                <c:pt idx="1349">
                  <c:v>2.6979299999999999</c:v>
                </c:pt>
                <c:pt idx="1350">
                  <c:v>2.9337399999999998</c:v>
                </c:pt>
                <c:pt idx="1351">
                  <c:v>2.7425999999999999</c:v>
                </c:pt>
                <c:pt idx="1352">
                  <c:v>2.8468499999999999</c:v>
                </c:pt>
                <c:pt idx="1353">
                  <c:v>2.8468499999999999</c:v>
                </c:pt>
                <c:pt idx="1354">
                  <c:v>2.75997</c:v>
                </c:pt>
                <c:pt idx="1355">
                  <c:v>2.7128199999999998</c:v>
                </c:pt>
                <c:pt idx="1356">
                  <c:v>2.75997</c:v>
                </c:pt>
                <c:pt idx="1357">
                  <c:v>2.7326700000000002</c:v>
                </c:pt>
                <c:pt idx="1358">
                  <c:v>2.8965000000000001</c:v>
                </c:pt>
                <c:pt idx="1359">
                  <c:v>3.0007799999999998</c:v>
                </c:pt>
                <c:pt idx="1360">
                  <c:v>2.81955</c:v>
                </c:pt>
                <c:pt idx="1361">
                  <c:v>2.80714</c:v>
                </c:pt>
                <c:pt idx="1362">
                  <c:v>2.87168</c:v>
                </c:pt>
                <c:pt idx="1363">
                  <c:v>2.9188499999999999</c:v>
                </c:pt>
                <c:pt idx="1364">
                  <c:v>2.88409</c:v>
                </c:pt>
                <c:pt idx="1365">
                  <c:v>3.0380199999999999</c:v>
                </c:pt>
                <c:pt idx="1366">
                  <c:v>2.87168</c:v>
                </c:pt>
                <c:pt idx="1367">
                  <c:v>2.9685000000000001</c:v>
                </c:pt>
                <c:pt idx="1368">
                  <c:v>2.75997</c:v>
                </c:pt>
                <c:pt idx="1369">
                  <c:v>2.9933299999999998</c:v>
                </c:pt>
                <c:pt idx="1370">
                  <c:v>2.9114</c:v>
                </c:pt>
                <c:pt idx="1371">
                  <c:v>2.9486400000000001</c:v>
                </c:pt>
                <c:pt idx="1372">
                  <c:v>2.8567800000000001</c:v>
                </c:pt>
                <c:pt idx="1373">
                  <c:v>2.9188499999999999</c:v>
                </c:pt>
                <c:pt idx="1374">
                  <c:v>2.9685000000000001</c:v>
                </c:pt>
                <c:pt idx="1375">
                  <c:v>3.0007799999999998</c:v>
                </c:pt>
                <c:pt idx="1376">
                  <c:v>2.94367</c:v>
                </c:pt>
                <c:pt idx="1377">
                  <c:v>2.90395</c:v>
                </c:pt>
                <c:pt idx="1378">
                  <c:v>2.9858799999999999</c:v>
                </c:pt>
                <c:pt idx="1379">
                  <c:v>3.1025800000000001</c:v>
                </c:pt>
                <c:pt idx="1380">
                  <c:v>3.0752700000000002</c:v>
                </c:pt>
                <c:pt idx="1381">
                  <c:v>3.0901700000000001</c:v>
                </c:pt>
                <c:pt idx="1382">
                  <c:v>3.0851999999999999</c:v>
                </c:pt>
                <c:pt idx="1383">
                  <c:v>3.0206400000000002</c:v>
                </c:pt>
                <c:pt idx="1384">
                  <c:v>3.0752700000000002</c:v>
                </c:pt>
                <c:pt idx="1385">
                  <c:v>3.00326</c:v>
                </c:pt>
                <c:pt idx="1386">
                  <c:v>2.87168</c:v>
                </c:pt>
                <c:pt idx="1387">
                  <c:v>2.9784299999999999</c:v>
                </c:pt>
                <c:pt idx="1388">
                  <c:v>2.9188499999999999</c:v>
                </c:pt>
                <c:pt idx="1389">
                  <c:v>2.9585699999999999</c:v>
                </c:pt>
                <c:pt idx="1390">
                  <c:v>2.8940199999999998</c:v>
                </c:pt>
                <c:pt idx="1391">
                  <c:v>3.0007799999999998</c:v>
                </c:pt>
                <c:pt idx="1392">
                  <c:v>2.8220299999999998</c:v>
                </c:pt>
                <c:pt idx="1393">
                  <c:v>3.0901700000000001</c:v>
                </c:pt>
                <c:pt idx="1394">
                  <c:v>3.0653299999999999</c:v>
                </c:pt>
                <c:pt idx="1395">
                  <c:v>3.0355400000000001</c:v>
                </c:pt>
                <c:pt idx="1396">
                  <c:v>3.0405000000000002</c:v>
                </c:pt>
                <c:pt idx="1397">
                  <c:v>3.1348699999999998</c:v>
                </c:pt>
                <c:pt idx="1398">
                  <c:v>3.1000999999999999</c:v>
                </c:pt>
                <c:pt idx="1399">
                  <c:v>3.2242700000000002</c:v>
                </c:pt>
                <c:pt idx="1400">
                  <c:v>3.1025800000000001</c:v>
                </c:pt>
                <c:pt idx="1401">
                  <c:v>3.17957</c:v>
                </c:pt>
                <c:pt idx="1402">
                  <c:v>3.1497700000000002</c:v>
                </c:pt>
                <c:pt idx="1403">
                  <c:v>3.1323799999999999</c:v>
                </c:pt>
                <c:pt idx="1404">
                  <c:v>3.0802299999999998</c:v>
                </c:pt>
                <c:pt idx="1405">
                  <c:v>3.0802299999999998</c:v>
                </c:pt>
                <c:pt idx="1406">
                  <c:v>3.0827200000000001</c:v>
                </c:pt>
                <c:pt idx="1407">
                  <c:v>3.1000999999999999</c:v>
                </c:pt>
                <c:pt idx="1408">
                  <c:v>3.21434</c:v>
                </c:pt>
                <c:pt idx="1409">
                  <c:v>3.1621800000000002</c:v>
                </c:pt>
                <c:pt idx="1410">
                  <c:v>3.1721200000000001</c:v>
                </c:pt>
                <c:pt idx="1411">
                  <c:v>3.1597</c:v>
                </c:pt>
                <c:pt idx="1412">
                  <c:v>3.2987799999999998</c:v>
                </c:pt>
                <c:pt idx="1413">
                  <c:v>3.2491099999999999</c:v>
                </c:pt>
                <c:pt idx="1414">
                  <c:v>3.1323799999999999</c:v>
                </c:pt>
                <c:pt idx="1415">
                  <c:v>3.3559100000000002</c:v>
                </c:pt>
                <c:pt idx="1416">
                  <c:v>3.1944699999999999</c:v>
                </c:pt>
                <c:pt idx="1417">
                  <c:v>3.3285900000000002</c:v>
                </c:pt>
                <c:pt idx="1418">
                  <c:v>3.26153</c:v>
                </c:pt>
                <c:pt idx="1419">
                  <c:v>3.2863600000000002</c:v>
                </c:pt>
                <c:pt idx="1420">
                  <c:v>3.1845300000000001</c:v>
                </c:pt>
                <c:pt idx="1421">
                  <c:v>3.3285900000000002</c:v>
                </c:pt>
                <c:pt idx="1422">
                  <c:v>3.3608799999999999</c:v>
                </c:pt>
                <c:pt idx="1423">
                  <c:v>3.4329299999999998</c:v>
                </c:pt>
                <c:pt idx="1424">
                  <c:v>3.4105699999999999</c:v>
                </c:pt>
                <c:pt idx="1425">
                  <c:v>3.4031099999999999</c:v>
                </c:pt>
                <c:pt idx="1426">
                  <c:v>3.3136899999999998</c:v>
                </c:pt>
                <c:pt idx="1427">
                  <c:v>3.19198</c:v>
                </c:pt>
                <c:pt idx="1428">
                  <c:v>3.2938200000000002</c:v>
                </c:pt>
                <c:pt idx="1429">
                  <c:v>3.34598</c:v>
                </c:pt>
                <c:pt idx="1430">
                  <c:v>3.51491</c:v>
                </c:pt>
                <c:pt idx="1431">
                  <c:v>3.25407</c:v>
                </c:pt>
                <c:pt idx="1432">
                  <c:v>3.3857200000000001</c:v>
                </c:pt>
                <c:pt idx="1433">
                  <c:v>3.33853</c:v>
                </c:pt>
                <c:pt idx="1434">
                  <c:v>3.2217899999999999</c:v>
                </c:pt>
                <c:pt idx="1435">
                  <c:v>3.40063</c:v>
                </c:pt>
                <c:pt idx="1436">
                  <c:v>3.4677099999999998</c:v>
                </c:pt>
                <c:pt idx="1437">
                  <c:v>3.3608799999999999</c:v>
                </c:pt>
                <c:pt idx="1438">
                  <c:v>3.3410099999999998</c:v>
                </c:pt>
                <c:pt idx="1439">
                  <c:v>3.4900699999999998</c:v>
                </c:pt>
                <c:pt idx="1440">
                  <c:v>3.4900699999999998</c:v>
                </c:pt>
                <c:pt idx="1441">
                  <c:v>3.40808</c:v>
                </c:pt>
                <c:pt idx="1442">
                  <c:v>3.6714600000000002</c:v>
                </c:pt>
                <c:pt idx="1443">
                  <c:v>3.7435299999999998</c:v>
                </c:pt>
                <c:pt idx="1444">
                  <c:v>3.9746999999999999</c:v>
                </c:pt>
                <c:pt idx="1445">
                  <c:v>4.4770700000000003</c:v>
                </c:pt>
                <c:pt idx="1446">
                  <c:v>5.4678500000000003</c:v>
                </c:pt>
                <c:pt idx="1447">
                  <c:v>7.7081600000000003</c:v>
                </c:pt>
                <c:pt idx="1448">
                  <c:v>9.7772400000000008</c:v>
                </c:pt>
                <c:pt idx="1449">
                  <c:v>10.566839999999999</c:v>
                </c:pt>
                <c:pt idx="1450">
                  <c:v>9.0960900000000002</c:v>
                </c:pt>
                <c:pt idx="1451">
                  <c:v>7.61822</c:v>
                </c:pt>
                <c:pt idx="1452">
                  <c:v>5.6273</c:v>
                </c:pt>
                <c:pt idx="1453">
                  <c:v>4.6238599999999996</c:v>
                </c:pt>
                <c:pt idx="1454">
                  <c:v>4.2979700000000003</c:v>
                </c:pt>
                <c:pt idx="1455">
                  <c:v>4.05924</c:v>
                </c:pt>
                <c:pt idx="1456">
                  <c:v>4.0841000000000003</c:v>
                </c:pt>
                <c:pt idx="1457">
                  <c:v>3.9026100000000001</c:v>
                </c:pt>
                <c:pt idx="1458">
                  <c:v>3.9448699999999999</c:v>
                </c:pt>
                <c:pt idx="1459">
                  <c:v>3.90509</c:v>
                </c:pt>
                <c:pt idx="1460">
                  <c:v>3.75596</c:v>
                </c:pt>
                <c:pt idx="1461">
                  <c:v>3.73359</c:v>
                </c:pt>
                <c:pt idx="1462">
                  <c:v>3.6987899999999998</c:v>
                </c:pt>
                <c:pt idx="1463">
                  <c:v>3.8379799999999999</c:v>
                </c:pt>
                <c:pt idx="1464">
                  <c:v>3.73359</c:v>
                </c:pt>
                <c:pt idx="1465">
                  <c:v>3.65158</c:v>
                </c:pt>
                <c:pt idx="1466">
                  <c:v>3.7037599999999999</c:v>
                </c:pt>
                <c:pt idx="1467">
                  <c:v>3.89764</c:v>
                </c:pt>
                <c:pt idx="1468">
                  <c:v>3.8777499999999998</c:v>
                </c:pt>
                <c:pt idx="1469">
                  <c:v>3.6341800000000002</c:v>
                </c:pt>
                <c:pt idx="1470">
                  <c:v>3.7957200000000002</c:v>
                </c:pt>
                <c:pt idx="1471">
                  <c:v>3.6863700000000001</c:v>
                </c:pt>
                <c:pt idx="1472">
                  <c:v>3.9722200000000001</c:v>
                </c:pt>
                <c:pt idx="1473">
                  <c:v>3.92001</c:v>
                </c:pt>
                <c:pt idx="1474">
                  <c:v>3.92747</c:v>
                </c:pt>
                <c:pt idx="1475">
                  <c:v>3.9746999999999999</c:v>
                </c:pt>
                <c:pt idx="1476">
                  <c:v>3.9846499999999998</c:v>
                </c:pt>
                <c:pt idx="1477">
                  <c:v>4.0791300000000001</c:v>
                </c:pt>
                <c:pt idx="1478">
                  <c:v>3.7311000000000001</c:v>
                </c:pt>
                <c:pt idx="1479">
                  <c:v>3.9448699999999999</c:v>
                </c:pt>
                <c:pt idx="1480">
                  <c:v>3.7087400000000001</c:v>
                </c:pt>
                <c:pt idx="1481">
                  <c:v>3.7609300000000001</c:v>
                </c:pt>
                <c:pt idx="1482">
                  <c:v>3.9945900000000001</c:v>
                </c:pt>
                <c:pt idx="1483">
                  <c:v>3.73359</c:v>
                </c:pt>
                <c:pt idx="1484">
                  <c:v>3.8653200000000001</c:v>
                </c:pt>
                <c:pt idx="1485">
                  <c:v>3.8131200000000001</c:v>
                </c:pt>
                <c:pt idx="1486">
                  <c:v>3.8827199999999999</c:v>
                </c:pt>
                <c:pt idx="1487">
                  <c:v>4.0045400000000004</c:v>
                </c:pt>
                <c:pt idx="1488">
                  <c:v>3.9945900000000001</c:v>
                </c:pt>
                <c:pt idx="1489">
                  <c:v>4.0517799999999999</c:v>
                </c:pt>
                <c:pt idx="1490">
                  <c:v>3.89018</c:v>
                </c:pt>
                <c:pt idx="1491">
                  <c:v>3.9523299999999999</c:v>
                </c:pt>
                <c:pt idx="1492">
                  <c:v>3.9548100000000002</c:v>
                </c:pt>
                <c:pt idx="1493">
                  <c:v>4.0567500000000001</c:v>
                </c:pt>
                <c:pt idx="1494">
                  <c:v>3.94238</c:v>
                </c:pt>
                <c:pt idx="1495">
                  <c:v>3.92747</c:v>
                </c:pt>
                <c:pt idx="1496">
                  <c:v>3.9399000000000002</c:v>
                </c:pt>
                <c:pt idx="1497">
                  <c:v>4.0045400000000004</c:v>
                </c:pt>
                <c:pt idx="1498">
                  <c:v>4.0293999999999999</c:v>
                </c:pt>
                <c:pt idx="1499">
                  <c:v>4.1114499999999996</c:v>
                </c:pt>
                <c:pt idx="1500">
                  <c:v>4.04183</c:v>
                </c:pt>
                <c:pt idx="1501">
                  <c:v>3.9622700000000002</c:v>
                </c:pt>
                <c:pt idx="1502">
                  <c:v>3.9473600000000002</c:v>
                </c:pt>
                <c:pt idx="1503">
                  <c:v>3.9821599999999999</c:v>
                </c:pt>
                <c:pt idx="1504">
                  <c:v>4.2208699999999997</c:v>
                </c:pt>
                <c:pt idx="1505">
                  <c:v>4.0318899999999998</c:v>
                </c:pt>
                <c:pt idx="1506">
                  <c:v>4.05924</c:v>
                </c:pt>
                <c:pt idx="1507">
                  <c:v>4.0517799999999999</c:v>
                </c:pt>
                <c:pt idx="1508">
                  <c:v>4.0368599999999999</c:v>
                </c:pt>
                <c:pt idx="1509">
                  <c:v>4.1064800000000004</c:v>
                </c:pt>
                <c:pt idx="1510">
                  <c:v>4.1686399999999999</c:v>
                </c:pt>
                <c:pt idx="1511">
                  <c:v>4.1139400000000004</c:v>
                </c:pt>
                <c:pt idx="1512">
                  <c:v>4.2134099999999997</c:v>
                </c:pt>
                <c:pt idx="1513">
                  <c:v>4.4521899999999999</c:v>
                </c:pt>
                <c:pt idx="1514">
                  <c:v>4.2581699999999998</c:v>
                </c:pt>
                <c:pt idx="1515">
                  <c:v>4.1462599999999998</c:v>
                </c:pt>
                <c:pt idx="1516">
                  <c:v>4.4198500000000003</c:v>
                </c:pt>
                <c:pt idx="1517">
                  <c:v>4.2681199999999997</c:v>
                </c:pt>
                <c:pt idx="1518">
                  <c:v>4.3825399999999997</c:v>
                </c:pt>
                <c:pt idx="1519">
                  <c:v>4.2158899999999999</c:v>
                </c:pt>
                <c:pt idx="1520">
                  <c:v>4.2507099999999998</c:v>
                </c:pt>
                <c:pt idx="1521">
                  <c:v>4.2283299999999997</c:v>
                </c:pt>
                <c:pt idx="1522">
                  <c:v>4.3029400000000004</c:v>
                </c:pt>
                <c:pt idx="1523">
                  <c:v>4.36015</c:v>
                </c:pt>
                <c:pt idx="1524">
                  <c:v>4.2755799999999997</c:v>
                </c:pt>
                <c:pt idx="1525">
                  <c:v>4.4024400000000004</c:v>
                </c:pt>
                <c:pt idx="1526">
                  <c:v>4.4198500000000003</c:v>
                </c:pt>
                <c:pt idx="1527">
                  <c:v>4.3526899999999999</c:v>
                </c:pt>
                <c:pt idx="1528">
                  <c:v>4.3949699999999998</c:v>
                </c:pt>
                <c:pt idx="1529">
                  <c:v>4.4123900000000003</c:v>
                </c:pt>
                <c:pt idx="1530">
                  <c:v>4.4646299999999997</c:v>
                </c:pt>
                <c:pt idx="1531">
                  <c:v>4.6736300000000002</c:v>
                </c:pt>
                <c:pt idx="1532">
                  <c:v>4.72837</c:v>
                </c:pt>
                <c:pt idx="1533">
                  <c:v>4.6338100000000004</c:v>
                </c:pt>
                <c:pt idx="1534">
                  <c:v>4.4372600000000002</c:v>
                </c:pt>
                <c:pt idx="1535">
                  <c:v>4.8254400000000004</c:v>
                </c:pt>
                <c:pt idx="1536">
                  <c:v>5.05694</c:v>
                </c:pt>
                <c:pt idx="1537">
                  <c:v>4.9125500000000004</c:v>
                </c:pt>
                <c:pt idx="1538">
                  <c:v>5.1839300000000001</c:v>
                </c:pt>
                <c:pt idx="1539">
                  <c:v>5.1440900000000003</c:v>
                </c:pt>
                <c:pt idx="1540">
                  <c:v>4.9897200000000002</c:v>
                </c:pt>
                <c:pt idx="1541">
                  <c:v>5.0644099999999996</c:v>
                </c:pt>
                <c:pt idx="1542">
                  <c:v>4.8776999999999999</c:v>
                </c:pt>
                <c:pt idx="1543">
                  <c:v>4.8055199999999996</c:v>
                </c:pt>
                <c:pt idx="1544">
                  <c:v>4.8403700000000001</c:v>
                </c:pt>
                <c:pt idx="1545">
                  <c:v>4.8329000000000004</c:v>
                </c:pt>
                <c:pt idx="1546">
                  <c:v>4.9100599999999996</c:v>
                </c:pt>
                <c:pt idx="1547">
                  <c:v>4.8105000000000002</c:v>
                </c:pt>
                <c:pt idx="1548">
                  <c:v>4.9274899999999997</c:v>
                </c:pt>
                <c:pt idx="1549">
                  <c:v>4.8528099999999998</c:v>
                </c:pt>
                <c:pt idx="1550">
                  <c:v>5.0370200000000001</c:v>
                </c:pt>
                <c:pt idx="1551">
                  <c:v>5.0594299999999999</c:v>
                </c:pt>
                <c:pt idx="1552">
                  <c:v>5.1166999999999998</c:v>
                </c:pt>
                <c:pt idx="1553">
                  <c:v>5.2586300000000001</c:v>
                </c:pt>
                <c:pt idx="1554">
                  <c:v>5.7020499999999998</c:v>
                </c:pt>
                <c:pt idx="1555">
                  <c:v>5.9089</c:v>
                </c:pt>
                <c:pt idx="1556">
                  <c:v>6.0834000000000001</c:v>
                </c:pt>
                <c:pt idx="1557">
                  <c:v>5.8042199999999999</c:v>
                </c:pt>
                <c:pt idx="1558">
                  <c:v>5.5400999999999998</c:v>
                </c:pt>
                <c:pt idx="1559">
                  <c:v>5.1166999999999998</c:v>
                </c:pt>
                <c:pt idx="1560">
                  <c:v>5.2835400000000003</c:v>
                </c:pt>
                <c:pt idx="1561">
                  <c:v>5.2412000000000001</c:v>
                </c:pt>
                <c:pt idx="1562">
                  <c:v>5.0768599999999999</c:v>
                </c:pt>
                <c:pt idx="1563">
                  <c:v>5.2760699999999998</c:v>
                </c:pt>
                <c:pt idx="1564">
                  <c:v>4.9100599999999996</c:v>
                </c:pt>
                <c:pt idx="1565">
                  <c:v>4.99221</c:v>
                </c:pt>
                <c:pt idx="1566">
                  <c:v>4.9374500000000001</c:v>
                </c:pt>
                <c:pt idx="1567">
                  <c:v>5.2362200000000003</c:v>
                </c:pt>
                <c:pt idx="1568">
                  <c:v>5.2959899999999998</c:v>
                </c:pt>
                <c:pt idx="1569">
                  <c:v>4.9200200000000001</c:v>
                </c:pt>
                <c:pt idx="1570">
                  <c:v>4.9200200000000001</c:v>
                </c:pt>
                <c:pt idx="1571">
                  <c:v>5.30844</c:v>
                </c:pt>
                <c:pt idx="1572">
                  <c:v>5.1913999999999998</c:v>
                </c:pt>
                <c:pt idx="1573">
                  <c:v>5.3532700000000002</c:v>
                </c:pt>
                <c:pt idx="1574">
                  <c:v>5.2959899999999998</c:v>
                </c:pt>
                <c:pt idx="1575">
                  <c:v>5.2461799999999998</c:v>
                </c:pt>
                <c:pt idx="1576">
                  <c:v>5.36822</c:v>
                </c:pt>
                <c:pt idx="1577">
                  <c:v>5.6248100000000001</c:v>
                </c:pt>
                <c:pt idx="1578">
                  <c:v>5.48529</c:v>
                </c:pt>
                <c:pt idx="1579">
                  <c:v>5.5102000000000002</c:v>
                </c:pt>
                <c:pt idx="1580">
                  <c:v>5.5799599999999998</c:v>
                </c:pt>
                <c:pt idx="1581">
                  <c:v>6.0883799999999999</c:v>
                </c:pt>
                <c:pt idx="1582">
                  <c:v>6.5297900000000002</c:v>
                </c:pt>
                <c:pt idx="1583">
                  <c:v>6.9739599999999999</c:v>
                </c:pt>
                <c:pt idx="1584">
                  <c:v>7.9230600000000004</c:v>
                </c:pt>
                <c:pt idx="1585">
                  <c:v>8.5481099999999994</c:v>
                </c:pt>
                <c:pt idx="1586">
                  <c:v>9.2087400000000006</c:v>
                </c:pt>
                <c:pt idx="1587">
                  <c:v>9.2487999999999992</c:v>
                </c:pt>
                <c:pt idx="1588">
                  <c:v>8.9684500000000007</c:v>
                </c:pt>
                <c:pt idx="1589">
                  <c:v>8.31053</c:v>
                </c:pt>
                <c:pt idx="1590">
                  <c:v>7.6781699999999997</c:v>
                </c:pt>
                <c:pt idx="1591">
                  <c:v>7.2735399999999997</c:v>
                </c:pt>
                <c:pt idx="1592">
                  <c:v>6.6944499999999998</c:v>
                </c:pt>
                <c:pt idx="1593">
                  <c:v>6.5073400000000001</c:v>
                </c:pt>
                <c:pt idx="1594">
                  <c:v>6.2205300000000001</c:v>
                </c:pt>
                <c:pt idx="1595">
                  <c:v>6.1532099999999996</c:v>
                </c:pt>
                <c:pt idx="1596">
                  <c:v>6.1681699999999999</c:v>
                </c:pt>
                <c:pt idx="1597">
                  <c:v>6.03104</c:v>
                </c:pt>
                <c:pt idx="1598">
                  <c:v>5.9637399999999996</c:v>
                </c:pt>
                <c:pt idx="1599">
                  <c:v>5.7743200000000003</c:v>
                </c:pt>
                <c:pt idx="1600">
                  <c:v>5.9462900000000003</c:v>
                </c:pt>
                <c:pt idx="1601">
                  <c:v>6.0360300000000002</c:v>
                </c:pt>
                <c:pt idx="1602">
                  <c:v>5.9786900000000003</c:v>
                </c:pt>
                <c:pt idx="1603">
                  <c:v>5.7568700000000002</c:v>
                </c:pt>
                <c:pt idx="1604">
                  <c:v>5.83413</c:v>
                </c:pt>
                <c:pt idx="1605">
                  <c:v>5.7693300000000001</c:v>
                </c:pt>
                <c:pt idx="1606">
                  <c:v>5.70953</c:v>
                </c:pt>
                <c:pt idx="1607">
                  <c:v>5.8964400000000001</c:v>
                </c:pt>
                <c:pt idx="1608">
                  <c:v>5.7967500000000003</c:v>
                </c:pt>
                <c:pt idx="1609">
                  <c:v>6.0110999999999999</c:v>
                </c:pt>
                <c:pt idx="1610">
                  <c:v>6.0834000000000001</c:v>
                </c:pt>
                <c:pt idx="1611">
                  <c:v>5.9512700000000001</c:v>
                </c:pt>
                <c:pt idx="1612">
                  <c:v>6.3302500000000004</c:v>
                </c:pt>
                <c:pt idx="1613">
                  <c:v>6.0709299999999997</c:v>
                </c:pt>
                <c:pt idx="1614">
                  <c:v>6.1557000000000004</c:v>
                </c:pt>
                <c:pt idx="1615">
                  <c:v>6.1282699999999997</c:v>
                </c:pt>
                <c:pt idx="1616">
                  <c:v>6.0110999999999999</c:v>
                </c:pt>
                <c:pt idx="1617">
                  <c:v>6.2753899999999998</c:v>
                </c:pt>
                <c:pt idx="1618">
                  <c:v>6.0011299999999999</c:v>
                </c:pt>
                <c:pt idx="1619">
                  <c:v>6.1756500000000001</c:v>
                </c:pt>
                <c:pt idx="1620">
                  <c:v>6.17814</c:v>
                </c:pt>
                <c:pt idx="1621">
                  <c:v>6.2030799999999999</c:v>
                </c:pt>
                <c:pt idx="1622">
                  <c:v>6.2429699999999997</c:v>
                </c:pt>
                <c:pt idx="1623">
                  <c:v>6.6220999999999997</c:v>
                </c:pt>
                <c:pt idx="1624">
                  <c:v>6.4948699999999997</c:v>
                </c:pt>
                <c:pt idx="1625">
                  <c:v>6.49986</c:v>
                </c:pt>
                <c:pt idx="1626">
                  <c:v>6.8366899999999999</c:v>
                </c:pt>
                <c:pt idx="1627">
                  <c:v>7.12873</c:v>
                </c:pt>
                <c:pt idx="1628">
                  <c:v>7.43337</c:v>
                </c:pt>
                <c:pt idx="1629">
                  <c:v>8.2705199999999994</c:v>
                </c:pt>
                <c:pt idx="1630">
                  <c:v>9.0735600000000005</c:v>
                </c:pt>
                <c:pt idx="1631">
                  <c:v>10.48659</c:v>
                </c:pt>
                <c:pt idx="1632">
                  <c:v>11.274419999999999</c:v>
                </c:pt>
                <c:pt idx="1633">
                  <c:v>12.2013</c:v>
                </c:pt>
                <c:pt idx="1634">
                  <c:v>12.48034</c:v>
                </c:pt>
                <c:pt idx="1635">
                  <c:v>11.545579999999999</c:v>
                </c:pt>
                <c:pt idx="1636">
                  <c:v>10.29853</c:v>
                </c:pt>
                <c:pt idx="1637">
                  <c:v>9.3589599999999997</c:v>
                </c:pt>
                <c:pt idx="1638">
                  <c:v>8.7982800000000001</c:v>
                </c:pt>
                <c:pt idx="1639">
                  <c:v>8.2980300000000007</c:v>
                </c:pt>
                <c:pt idx="1640">
                  <c:v>7.7331399999999997</c:v>
                </c:pt>
                <c:pt idx="1641">
                  <c:v>7.4783299999999997</c:v>
                </c:pt>
                <c:pt idx="1642">
                  <c:v>7.6706799999999999</c:v>
                </c:pt>
                <c:pt idx="1643">
                  <c:v>7.2335900000000004</c:v>
                </c:pt>
                <c:pt idx="1644">
                  <c:v>7.1012700000000004</c:v>
                </c:pt>
                <c:pt idx="1645">
                  <c:v>6.9315300000000004</c:v>
                </c:pt>
                <c:pt idx="1646">
                  <c:v>6.8541600000000003</c:v>
                </c:pt>
                <c:pt idx="1647">
                  <c:v>6.8865999999999996</c:v>
                </c:pt>
                <c:pt idx="1648">
                  <c:v>7.0788000000000002</c:v>
                </c:pt>
                <c:pt idx="1649">
                  <c:v>6.9839399999999996</c:v>
                </c:pt>
                <c:pt idx="1650">
                  <c:v>6.5347799999999996</c:v>
                </c:pt>
                <c:pt idx="1651">
                  <c:v>6.7293900000000004</c:v>
                </c:pt>
                <c:pt idx="1652">
                  <c:v>6.6320800000000002</c:v>
                </c:pt>
                <c:pt idx="1653">
                  <c:v>6.9489999999999998</c:v>
                </c:pt>
                <c:pt idx="1654">
                  <c:v>6.6919599999999999</c:v>
                </c:pt>
                <c:pt idx="1655">
                  <c:v>6.7343799999999998</c:v>
                </c:pt>
                <c:pt idx="1656">
                  <c:v>6.9614799999999999</c:v>
                </c:pt>
                <c:pt idx="1657">
                  <c:v>7.0014200000000004</c:v>
                </c:pt>
                <c:pt idx="1658">
                  <c:v>6.9240399999999998</c:v>
                </c:pt>
                <c:pt idx="1659">
                  <c:v>6.7019399999999996</c:v>
                </c:pt>
                <c:pt idx="1660">
                  <c:v>7.0163900000000003</c:v>
                </c:pt>
                <c:pt idx="1661">
                  <c:v>7.0588300000000004</c:v>
                </c:pt>
                <c:pt idx="1662">
                  <c:v>6.9814499999999997</c:v>
                </c:pt>
                <c:pt idx="1663">
                  <c:v>6.9465000000000003</c:v>
                </c:pt>
                <c:pt idx="1664">
                  <c:v>7.1486999999999998</c:v>
                </c:pt>
                <c:pt idx="1665">
                  <c:v>7.1911500000000004</c:v>
                </c:pt>
                <c:pt idx="1666">
                  <c:v>6.8940900000000003</c:v>
                </c:pt>
                <c:pt idx="1667">
                  <c:v>7.0138999999999996</c:v>
                </c:pt>
                <c:pt idx="1668">
                  <c:v>7.1686800000000002</c:v>
                </c:pt>
                <c:pt idx="1669">
                  <c:v>7.1212400000000002</c:v>
                </c:pt>
                <c:pt idx="1670">
                  <c:v>7.2685500000000003</c:v>
                </c:pt>
                <c:pt idx="1671">
                  <c:v>7.1187399999999998</c:v>
                </c:pt>
                <c:pt idx="1672">
                  <c:v>7.4458599999999997</c:v>
                </c:pt>
                <c:pt idx="1673">
                  <c:v>7.2360899999999999</c:v>
                </c:pt>
                <c:pt idx="1674">
                  <c:v>7.56576</c:v>
                </c:pt>
                <c:pt idx="1675">
                  <c:v>7.4683400000000004</c:v>
                </c:pt>
                <c:pt idx="1676">
                  <c:v>7.7606299999999999</c:v>
                </c:pt>
                <c:pt idx="1677">
                  <c:v>7.3684399999999997</c:v>
                </c:pt>
                <c:pt idx="1678">
                  <c:v>7.8780700000000001</c:v>
                </c:pt>
                <c:pt idx="1679">
                  <c:v>7.5482699999999996</c:v>
                </c:pt>
                <c:pt idx="1680">
                  <c:v>7.4683400000000004</c:v>
                </c:pt>
                <c:pt idx="1681">
                  <c:v>7.5532700000000004</c:v>
                </c:pt>
                <c:pt idx="1682">
                  <c:v>7.5033099999999999</c:v>
                </c:pt>
                <c:pt idx="1683">
                  <c:v>7.3534499999999996</c:v>
                </c:pt>
                <c:pt idx="1684">
                  <c:v>7.7981100000000003</c:v>
                </c:pt>
                <c:pt idx="1685">
                  <c:v>7.6906699999999999</c:v>
                </c:pt>
                <c:pt idx="1686">
                  <c:v>7.70566</c:v>
                </c:pt>
                <c:pt idx="1687">
                  <c:v>7.9480500000000003</c:v>
                </c:pt>
                <c:pt idx="1688">
                  <c:v>7.82559</c:v>
                </c:pt>
                <c:pt idx="1689">
                  <c:v>8.1705199999999998</c:v>
                </c:pt>
                <c:pt idx="1690">
                  <c:v>8.3305399999999992</c:v>
                </c:pt>
                <c:pt idx="1691">
                  <c:v>8.8658400000000004</c:v>
                </c:pt>
                <c:pt idx="1692">
                  <c:v>9.3113899999999994</c:v>
                </c:pt>
                <c:pt idx="1693">
                  <c:v>9.7722300000000004</c:v>
                </c:pt>
                <c:pt idx="1694">
                  <c:v>10.17319</c:v>
                </c:pt>
                <c:pt idx="1695">
                  <c:v>10.38378</c:v>
                </c:pt>
                <c:pt idx="1696">
                  <c:v>10.539249999999999</c:v>
                </c:pt>
                <c:pt idx="1697">
                  <c:v>10.16567</c:v>
                </c:pt>
                <c:pt idx="1698">
                  <c:v>9.7797400000000003</c:v>
                </c:pt>
                <c:pt idx="1699">
                  <c:v>9.7020800000000005</c:v>
                </c:pt>
                <c:pt idx="1700">
                  <c:v>9.4641400000000004</c:v>
                </c:pt>
                <c:pt idx="1701">
                  <c:v>9.4791600000000003</c:v>
                </c:pt>
                <c:pt idx="1702">
                  <c:v>9.1686800000000002</c:v>
                </c:pt>
                <c:pt idx="1703">
                  <c:v>9.4966899999999992</c:v>
                </c:pt>
                <c:pt idx="1704">
                  <c:v>9.6594999999999995</c:v>
                </c:pt>
                <c:pt idx="1705">
                  <c:v>9.8223400000000005</c:v>
                </c:pt>
                <c:pt idx="1706">
                  <c:v>9.6319400000000002</c:v>
                </c:pt>
                <c:pt idx="1707">
                  <c:v>9.9075299999999995</c:v>
                </c:pt>
                <c:pt idx="1708">
                  <c:v>10.03533</c:v>
                </c:pt>
                <c:pt idx="1709">
                  <c:v>10.39631</c:v>
                </c:pt>
                <c:pt idx="1710">
                  <c:v>10.42891</c:v>
                </c:pt>
                <c:pt idx="1711">
                  <c:v>11.02092</c:v>
                </c:pt>
                <c:pt idx="1712">
                  <c:v>11.806800000000001</c:v>
                </c:pt>
                <c:pt idx="1713">
                  <c:v>12.636240000000001</c:v>
                </c:pt>
                <c:pt idx="1714">
                  <c:v>14.522220000000001</c:v>
                </c:pt>
                <c:pt idx="1715">
                  <c:v>17.566299999999998</c:v>
                </c:pt>
                <c:pt idx="1716">
                  <c:v>23.224519999999998</c:v>
                </c:pt>
                <c:pt idx="1717">
                  <c:v>32.879289999999997</c:v>
                </c:pt>
                <c:pt idx="1718">
                  <c:v>47.688099999999999</c:v>
                </c:pt>
                <c:pt idx="1719">
                  <c:v>68.846969999999999</c:v>
                </c:pt>
                <c:pt idx="1720">
                  <c:v>102.3707</c:v>
                </c:pt>
                <c:pt idx="1721">
                  <c:v>146.2398</c:v>
                </c:pt>
                <c:pt idx="1722">
                  <c:v>184.6688</c:v>
                </c:pt>
                <c:pt idx="1723">
                  <c:v>192.8262</c:v>
                </c:pt>
                <c:pt idx="1724">
                  <c:v>170.2544</c:v>
                </c:pt>
                <c:pt idx="1725">
                  <c:v>131.9023</c:v>
                </c:pt>
                <c:pt idx="1726">
                  <c:v>84.746600000000001</c:v>
                </c:pt>
                <c:pt idx="1727">
                  <c:v>51.647500000000001</c:v>
                </c:pt>
                <c:pt idx="1728">
                  <c:v>36.008119999999998</c:v>
                </c:pt>
                <c:pt idx="1729">
                  <c:v>28.8352</c:v>
                </c:pt>
                <c:pt idx="1730">
                  <c:v>23.265319999999999</c:v>
                </c:pt>
                <c:pt idx="1731">
                  <c:v>18.89893</c:v>
                </c:pt>
                <c:pt idx="1732">
                  <c:v>16.319400000000002</c:v>
                </c:pt>
                <c:pt idx="1733">
                  <c:v>15.248659999999999</c:v>
                </c:pt>
                <c:pt idx="1734">
                  <c:v>14.570119999999999</c:v>
                </c:pt>
                <c:pt idx="1735">
                  <c:v>14.824820000000001</c:v>
                </c:pt>
                <c:pt idx="1736">
                  <c:v>15.142670000000001</c:v>
                </c:pt>
                <c:pt idx="1737">
                  <c:v>15.58436</c:v>
                </c:pt>
                <c:pt idx="1738">
                  <c:v>15.70556</c:v>
                </c:pt>
                <c:pt idx="1739">
                  <c:v>16.213270000000001</c:v>
                </c:pt>
                <c:pt idx="1740">
                  <c:v>16.29918</c:v>
                </c:pt>
                <c:pt idx="1741">
                  <c:v>15.74091</c:v>
                </c:pt>
                <c:pt idx="1742">
                  <c:v>15.561640000000001</c:v>
                </c:pt>
                <c:pt idx="1743">
                  <c:v>15.20576</c:v>
                </c:pt>
                <c:pt idx="1744">
                  <c:v>14.90049</c:v>
                </c:pt>
                <c:pt idx="1745">
                  <c:v>14.50709</c:v>
                </c:pt>
                <c:pt idx="1746">
                  <c:v>14.744109999999999</c:v>
                </c:pt>
                <c:pt idx="1747">
                  <c:v>14.355840000000001</c:v>
                </c:pt>
                <c:pt idx="1748">
                  <c:v>14.542389999999999</c:v>
                </c:pt>
                <c:pt idx="1749">
                  <c:v>14.081149999999999</c:v>
                </c:pt>
                <c:pt idx="1750">
                  <c:v>14.098789999999999</c:v>
                </c:pt>
                <c:pt idx="1751">
                  <c:v>13.869529999999999</c:v>
                </c:pt>
                <c:pt idx="1752">
                  <c:v>14.134069999999999</c:v>
                </c:pt>
                <c:pt idx="1753">
                  <c:v>14.734030000000001</c:v>
                </c:pt>
                <c:pt idx="1754">
                  <c:v>15.9278</c:v>
                </c:pt>
                <c:pt idx="1755">
                  <c:v>18.625119999999999</c:v>
                </c:pt>
                <c:pt idx="1756">
                  <c:v>22.719740000000002</c:v>
                </c:pt>
                <c:pt idx="1757">
                  <c:v>31.503959999999999</c:v>
                </c:pt>
                <c:pt idx="1758">
                  <c:v>44.967889999999997</c:v>
                </c:pt>
                <c:pt idx="1759">
                  <c:v>66.982470000000006</c:v>
                </c:pt>
                <c:pt idx="1760">
                  <c:v>98.977010000000007</c:v>
                </c:pt>
                <c:pt idx="1761">
                  <c:v>146.96700000000001</c:v>
                </c:pt>
                <c:pt idx="1762">
                  <c:v>211.40979999999999</c:v>
                </c:pt>
                <c:pt idx="1763">
                  <c:v>271.02050000000003</c:v>
                </c:pt>
                <c:pt idx="1764">
                  <c:v>289.74029999999999</c:v>
                </c:pt>
                <c:pt idx="1765">
                  <c:v>261.32240000000002</c:v>
                </c:pt>
                <c:pt idx="1766">
                  <c:v>205.88</c:v>
                </c:pt>
                <c:pt idx="1767">
                  <c:v>134.35910000000001</c:v>
                </c:pt>
                <c:pt idx="1768">
                  <c:v>80.514970000000005</c:v>
                </c:pt>
                <c:pt idx="1769">
                  <c:v>53.234290000000001</c:v>
                </c:pt>
                <c:pt idx="1770">
                  <c:v>39.941740000000003</c:v>
                </c:pt>
                <c:pt idx="1771">
                  <c:v>31.305479999999999</c:v>
                </c:pt>
                <c:pt idx="1772">
                  <c:v>24.659089999999999</c:v>
                </c:pt>
                <c:pt idx="1773">
                  <c:v>20.632819999999999</c:v>
                </c:pt>
                <c:pt idx="1774">
                  <c:v>18.308330000000002</c:v>
                </c:pt>
                <c:pt idx="1775">
                  <c:v>17.571370000000002</c:v>
                </c:pt>
                <c:pt idx="1776">
                  <c:v>16.976739999999999</c:v>
                </c:pt>
                <c:pt idx="1777">
                  <c:v>16.182950000000002</c:v>
                </c:pt>
                <c:pt idx="1778">
                  <c:v>15.88486</c:v>
                </c:pt>
                <c:pt idx="1779">
                  <c:v>15.210800000000001</c:v>
                </c:pt>
                <c:pt idx="1780">
                  <c:v>15.281459999999999</c:v>
                </c:pt>
                <c:pt idx="1781">
                  <c:v>15.135109999999999</c:v>
                </c:pt>
                <c:pt idx="1782">
                  <c:v>15.09474</c:v>
                </c:pt>
                <c:pt idx="1783">
                  <c:v>14.494490000000001</c:v>
                </c:pt>
                <c:pt idx="1784">
                  <c:v>15.11997</c:v>
                </c:pt>
                <c:pt idx="1785">
                  <c:v>15.165380000000001</c:v>
                </c:pt>
                <c:pt idx="1786">
                  <c:v>15.236039999999999</c:v>
                </c:pt>
                <c:pt idx="1787">
                  <c:v>14.915620000000001</c:v>
                </c:pt>
                <c:pt idx="1788">
                  <c:v>14.713850000000001</c:v>
                </c:pt>
                <c:pt idx="1789">
                  <c:v>15.21585</c:v>
                </c:pt>
                <c:pt idx="1790">
                  <c:v>14.73907</c:v>
                </c:pt>
                <c:pt idx="1791">
                  <c:v>15.15024</c:v>
                </c:pt>
                <c:pt idx="1792">
                  <c:v>14.69872</c:v>
                </c:pt>
                <c:pt idx="1793">
                  <c:v>14.567600000000001</c:v>
                </c:pt>
                <c:pt idx="1794">
                  <c:v>13.88968</c:v>
                </c:pt>
                <c:pt idx="1795">
                  <c:v>14.39869</c:v>
                </c:pt>
                <c:pt idx="1796">
                  <c:v>15.15024</c:v>
                </c:pt>
                <c:pt idx="1797">
                  <c:v>16.65306</c:v>
                </c:pt>
                <c:pt idx="1798">
                  <c:v>19.611809999999998</c:v>
                </c:pt>
                <c:pt idx="1799">
                  <c:v>24.84308</c:v>
                </c:pt>
                <c:pt idx="1800">
                  <c:v>35.585540000000002</c:v>
                </c:pt>
                <c:pt idx="1801">
                  <c:v>53.595010000000002</c:v>
                </c:pt>
                <c:pt idx="1802">
                  <c:v>79.203559999999996</c:v>
                </c:pt>
                <c:pt idx="1803">
                  <c:v>104.9205</c:v>
                </c:pt>
                <c:pt idx="1804">
                  <c:v>122.892</c:v>
                </c:pt>
                <c:pt idx="1805">
                  <c:v>120.26739999999999</c:v>
                </c:pt>
                <c:pt idx="1806">
                  <c:v>105.0848</c:v>
                </c:pt>
                <c:pt idx="1807">
                  <c:v>82.235720000000001</c:v>
                </c:pt>
                <c:pt idx="1808">
                  <c:v>58.489269999999998</c:v>
                </c:pt>
                <c:pt idx="1809">
                  <c:v>42.25723</c:v>
                </c:pt>
                <c:pt idx="1810">
                  <c:v>33.89237</c:v>
                </c:pt>
                <c:pt idx="1811">
                  <c:v>27.267119999999998</c:v>
                </c:pt>
                <c:pt idx="1812">
                  <c:v>21.935199999999998</c:v>
                </c:pt>
                <c:pt idx="1813">
                  <c:v>18.445170000000001</c:v>
                </c:pt>
                <c:pt idx="1814">
                  <c:v>16.660640000000001</c:v>
                </c:pt>
                <c:pt idx="1815">
                  <c:v>16.16526</c:v>
                </c:pt>
                <c:pt idx="1816">
                  <c:v>15.88739</c:v>
                </c:pt>
                <c:pt idx="1817">
                  <c:v>15.879810000000001</c:v>
                </c:pt>
                <c:pt idx="1818">
                  <c:v>16.87557</c:v>
                </c:pt>
                <c:pt idx="1819">
                  <c:v>18.478120000000001</c:v>
                </c:pt>
                <c:pt idx="1820">
                  <c:v>20.986180000000001</c:v>
                </c:pt>
                <c:pt idx="1821">
                  <c:v>25.07056</c:v>
                </c:pt>
                <c:pt idx="1822">
                  <c:v>29.06645</c:v>
                </c:pt>
                <c:pt idx="1823">
                  <c:v>31.478179999999998</c:v>
                </c:pt>
                <c:pt idx="1824">
                  <c:v>31.297750000000001</c:v>
                </c:pt>
                <c:pt idx="1825">
                  <c:v>29.36204</c:v>
                </c:pt>
                <c:pt idx="1826">
                  <c:v>25.25976</c:v>
                </c:pt>
                <c:pt idx="1827">
                  <c:v>21.606850000000001</c:v>
                </c:pt>
                <c:pt idx="1828">
                  <c:v>19.122109999999999</c:v>
                </c:pt>
                <c:pt idx="1829">
                  <c:v>17.87771</c:v>
                </c:pt>
                <c:pt idx="1830">
                  <c:v>17.589079999999999</c:v>
                </c:pt>
                <c:pt idx="1831">
                  <c:v>17.330929999999999</c:v>
                </c:pt>
                <c:pt idx="1832">
                  <c:v>17.999279999999999</c:v>
                </c:pt>
                <c:pt idx="1833">
                  <c:v>20.073889999999999</c:v>
                </c:pt>
                <c:pt idx="1834">
                  <c:v>22.276430000000001</c:v>
                </c:pt>
                <c:pt idx="1835">
                  <c:v>26.042619999999999</c:v>
                </c:pt>
                <c:pt idx="1836">
                  <c:v>31.35445</c:v>
                </c:pt>
                <c:pt idx="1837">
                  <c:v>38.616149999999998</c:v>
                </c:pt>
                <c:pt idx="1838">
                  <c:v>46.651449999999997</c:v>
                </c:pt>
                <c:pt idx="1839">
                  <c:v>53.592359999999999</c:v>
                </c:pt>
                <c:pt idx="1840">
                  <c:v>59.034100000000002</c:v>
                </c:pt>
                <c:pt idx="1841">
                  <c:v>69.881110000000007</c:v>
                </c:pt>
                <c:pt idx="1842">
                  <c:v>89.364630000000005</c:v>
                </c:pt>
                <c:pt idx="1843">
                  <c:v>117.2718</c:v>
                </c:pt>
                <c:pt idx="1844">
                  <c:v>149.6311</c:v>
                </c:pt>
                <c:pt idx="1845">
                  <c:v>167.05279999999999</c:v>
                </c:pt>
                <c:pt idx="1846">
                  <c:v>161.26849999999999</c:v>
                </c:pt>
                <c:pt idx="1847">
                  <c:v>140.61959999999999</c:v>
                </c:pt>
                <c:pt idx="1848">
                  <c:v>104.06870000000001</c:v>
                </c:pt>
                <c:pt idx="1849">
                  <c:v>72.181690000000003</c:v>
                </c:pt>
                <c:pt idx="1850">
                  <c:v>49.137529999999998</c:v>
                </c:pt>
                <c:pt idx="1851">
                  <c:v>37.157780000000002</c:v>
                </c:pt>
                <c:pt idx="1852">
                  <c:v>29.51116</c:v>
                </c:pt>
                <c:pt idx="1853">
                  <c:v>24.372979999999998</c:v>
                </c:pt>
                <c:pt idx="1854">
                  <c:v>21.362590000000001</c:v>
                </c:pt>
                <c:pt idx="1855">
                  <c:v>19.774270000000001</c:v>
                </c:pt>
                <c:pt idx="1856">
                  <c:v>18.873570000000001</c:v>
                </c:pt>
                <c:pt idx="1857">
                  <c:v>19.294609999999999</c:v>
                </c:pt>
                <c:pt idx="1858">
                  <c:v>21.72138</c:v>
                </c:pt>
                <c:pt idx="1859">
                  <c:v>25.014320000000001</c:v>
                </c:pt>
                <c:pt idx="1860">
                  <c:v>30.504339999999999</c:v>
                </c:pt>
                <c:pt idx="1861">
                  <c:v>38.832149999999999</c:v>
                </c:pt>
                <c:pt idx="1862">
                  <c:v>47.867150000000002</c:v>
                </c:pt>
                <c:pt idx="1863">
                  <c:v>57.904809999999998</c:v>
                </c:pt>
                <c:pt idx="1864">
                  <c:v>66.556150000000002</c:v>
                </c:pt>
                <c:pt idx="1865">
                  <c:v>72.586609999999993</c:v>
                </c:pt>
                <c:pt idx="1866">
                  <c:v>71.872020000000006</c:v>
                </c:pt>
                <c:pt idx="1867">
                  <c:v>64.888180000000006</c:v>
                </c:pt>
                <c:pt idx="1868">
                  <c:v>54.587870000000002</c:v>
                </c:pt>
                <c:pt idx="1869">
                  <c:v>42.741039999999998</c:v>
                </c:pt>
                <c:pt idx="1870">
                  <c:v>32.86121</c:v>
                </c:pt>
                <c:pt idx="1871">
                  <c:v>25.850670000000001</c:v>
                </c:pt>
                <c:pt idx="1872">
                  <c:v>23.80874</c:v>
                </c:pt>
                <c:pt idx="1873">
                  <c:v>22.51079</c:v>
                </c:pt>
                <c:pt idx="1874">
                  <c:v>22.44201</c:v>
                </c:pt>
                <c:pt idx="1875">
                  <c:v>22.067599999999999</c:v>
                </c:pt>
                <c:pt idx="1876">
                  <c:v>21.146380000000001</c:v>
                </c:pt>
                <c:pt idx="1877">
                  <c:v>19.53313</c:v>
                </c:pt>
                <c:pt idx="1878">
                  <c:v>18.56429</c:v>
                </c:pt>
                <c:pt idx="1879">
                  <c:v>18.176590000000001</c:v>
                </c:pt>
                <c:pt idx="1880">
                  <c:v>18.680890000000002</c:v>
                </c:pt>
                <c:pt idx="1881">
                  <c:v>20.371089999999999</c:v>
                </c:pt>
                <c:pt idx="1882">
                  <c:v>22.296810000000001</c:v>
                </c:pt>
                <c:pt idx="1883">
                  <c:v>23.941469999999999</c:v>
                </c:pt>
                <c:pt idx="1884">
                  <c:v>24.033370000000001</c:v>
                </c:pt>
                <c:pt idx="1885">
                  <c:v>22.696809999999999</c:v>
                </c:pt>
                <c:pt idx="1886">
                  <c:v>21.09552</c:v>
                </c:pt>
                <c:pt idx="1887">
                  <c:v>18.5947</c:v>
                </c:pt>
                <c:pt idx="1888">
                  <c:v>16.916039999999999</c:v>
                </c:pt>
                <c:pt idx="1889">
                  <c:v>15.94548</c:v>
                </c:pt>
                <c:pt idx="1890">
                  <c:v>15.655060000000001</c:v>
                </c:pt>
                <c:pt idx="1891">
                  <c:v>15.55912</c:v>
                </c:pt>
                <c:pt idx="1892">
                  <c:v>15.21838</c:v>
                </c:pt>
                <c:pt idx="1893">
                  <c:v>15.485910000000001</c:v>
                </c:pt>
                <c:pt idx="1894">
                  <c:v>15.43038</c:v>
                </c:pt>
                <c:pt idx="1895">
                  <c:v>15.53387</c:v>
                </c:pt>
                <c:pt idx="1896">
                  <c:v>16.177900000000001</c:v>
                </c:pt>
                <c:pt idx="1897">
                  <c:v>17.553650000000001</c:v>
                </c:pt>
                <c:pt idx="1898">
                  <c:v>20.259309999999999</c:v>
                </c:pt>
                <c:pt idx="1899">
                  <c:v>26.15269</c:v>
                </c:pt>
                <c:pt idx="1900">
                  <c:v>36.207819999999998</c:v>
                </c:pt>
                <c:pt idx="1901">
                  <c:v>50.262039999999999</c:v>
                </c:pt>
                <c:pt idx="1902">
                  <c:v>66.388919999999999</c:v>
                </c:pt>
                <c:pt idx="1903">
                  <c:v>76.625510000000006</c:v>
                </c:pt>
                <c:pt idx="1904">
                  <c:v>78.902079999999998</c:v>
                </c:pt>
                <c:pt idx="1905">
                  <c:v>71.673789999999997</c:v>
                </c:pt>
                <c:pt idx="1906">
                  <c:v>59.231819999999999</c:v>
                </c:pt>
                <c:pt idx="1907">
                  <c:v>43.193750000000001</c:v>
                </c:pt>
                <c:pt idx="1908">
                  <c:v>31.679290000000002</c:v>
                </c:pt>
                <c:pt idx="1909">
                  <c:v>25.431100000000001</c:v>
                </c:pt>
                <c:pt idx="1910">
                  <c:v>22.798749999999998</c:v>
                </c:pt>
                <c:pt idx="1911">
                  <c:v>20.45748</c:v>
                </c:pt>
                <c:pt idx="1912">
                  <c:v>19.218499999999999</c:v>
                </c:pt>
                <c:pt idx="1913">
                  <c:v>18.89893</c:v>
                </c:pt>
                <c:pt idx="1914">
                  <c:v>18.805109999999999</c:v>
                </c:pt>
                <c:pt idx="1915">
                  <c:v>19.378340000000001</c:v>
                </c:pt>
                <c:pt idx="1916">
                  <c:v>21.263380000000002</c:v>
                </c:pt>
                <c:pt idx="1917">
                  <c:v>24.50581</c:v>
                </c:pt>
                <c:pt idx="1918">
                  <c:v>28.21631</c:v>
                </c:pt>
                <c:pt idx="1919">
                  <c:v>31.604510000000001</c:v>
                </c:pt>
                <c:pt idx="1920">
                  <c:v>31.666399999999999</c:v>
                </c:pt>
                <c:pt idx="1921">
                  <c:v>30.28295</c:v>
                </c:pt>
                <c:pt idx="1922">
                  <c:v>26.956969999999998</c:v>
                </c:pt>
                <c:pt idx="1923">
                  <c:v>23.765360000000001</c:v>
                </c:pt>
                <c:pt idx="1924">
                  <c:v>20.739570000000001</c:v>
                </c:pt>
                <c:pt idx="1925">
                  <c:v>20.002780000000001</c:v>
                </c:pt>
                <c:pt idx="1926">
                  <c:v>21.955570000000002</c:v>
                </c:pt>
                <c:pt idx="1927">
                  <c:v>25.428540000000002</c:v>
                </c:pt>
                <c:pt idx="1928">
                  <c:v>30.095079999999999</c:v>
                </c:pt>
                <c:pt idx="1929">
                  <c:v>34.099290000000003</c:v>
                </c:pt>
                <c:pt idx="1930">
                  <c:v>34.72813</c:v>
                </c:pt>
                <c:pt idx="1931">
                  <c:v>33.913060000000002</c:v>
                </c:pt>
                <c:pt idx="1932">
                  <c:v>30.576429999999998</c:v>
                </c:pt>
                <c:pt idx="1933">
                  <c:v>26.398489999999999</c:v>
                </c:pt>
                <c:pt idx="1934">
                  <c:v>23.227070000000001</c:v>
                </c:pt>
                <c:pt idx="1935">
                  <c:v>22.37322</c:v>
                </c:pt>
                <c:pt idx="1936">
                  <c:v>21.98358</c:v>
                </c:pt>
                <c:pt idx="1937">
                  <c:v>22.40889</c:v>
                </c:pt>
                <c:pt idx="1938">
                  <c:v>21.988669999999999</c:v>
                </c:pt>
                <c:pt idx="1939">
                  <c:v>21.599219999999999</c:v>
                </c:pt>
                <c:pt idx="1940">
                  <c:v>20.13738</c:v>
                </c:pt>
                <c:pt idx="1941">
                  <c:v>19.284459999999999</c:v>
                </c:pt>
                <c:pt idx="1942">
                  <c:v>18.55161</c:v>
                </c:pt>
                <c:pt idx="1943">
                  <c:v>17.87012</c:v>
                </c:pt>
                <c:pt idx="1944">
                  <c:v>17.300560000000001</c:v>
                </c:pt>
                <c:pt idx="1945">
                  <c:v>16.797180000000001</c:v>
                </c:pt>
                <c:pt idx="1946">
                  <c:v>16.519069999999999</c:v>
                </c:pt>
                <c:pt idx="1947">
                  <c:v>15.821719999999999</c:v>
                </c:pt>
                <c:pt idx="1948">
                  <c:v>15.579319999999999</c:v>
                </c:pt>
                <c:pt idx="1949">
                  <c:v>15.72071</c:v>
                </c:pt>
                <c:pt idx="1950">
                  <c:v>15.69041</c:v>
                </c:pt>
                <c:pt idx="1951">
                  <c:v>15.15781</c:v>
                </c:pt>
                <c:pt idx="1952">
                  <c:v>15.155290000000001</c:v>
                </c:pt>
                <c:pt idx="1953">
                  <c:v>15.64748</c:v>
                </c:pt>
                <c:pt idx="1954">
                  <c:v>15.281459999999999</c:v>
                </c:pt>
                <c:pt idx="1955">
                  <c:v>15.29156</c:v>
                </c:pt>
                <c:pt idx="1956">
                  <c:v>15.40766</c:v>
                </c:pt>
                <c:pt idx="1957">
                  <c:v>15.768689999999999</c:v>
                </c:pt>
                <c:pt idx="1958">
                  <c:v>15.92022</c:v>
                </c:pt>
                <c:pt idx="1959">
                  <c:v>16.900860000000002</c:v>
                </c:pt>
                <c:pt idx="1960">
                  <c:v>17.933430000000001</c:v>
                </c:pt>
                <c:pt idx="1961">
                  <c:v>19.632110000000001</c:v>
                </c:pt>
                <c:pt idx="1962">
                  <c:v>23.341840000000001</c:v>
                </c:pt>
                <c:pt idx="1963">
                  <c:v>28.59375</c:v>
                </c:pt>
                <c:pt idx="1964">
                  <c:v>35.290129999999998</c:v>
                </c:pt>
                <c:pt idx="1965">
                  <c:v>43.560299999999998</c:v>
                </c:pt>
                <c:pt idx="1966">
                  <c:v>49.161270000000002</c:v>
                </c:pt>
                <c:pt idx="1967">
                  <c:v>52.010129999999997</c:v>
                </c:pt>
                <c:pt idx="1968">
                  <c:v>50.83813</c:v>
                </c:pt>
                <c:pt idx="1969">
                  <c:v>46.633049999999997</c:v>
                </c:pt>
                <c:pt idx="1970">
                  <c:v>40.47627</c:v>
                </c:pt>
                <c:pt idx="1971">
                  <c:v>34.332129999999999</c:v>
                </c:pt>
                <c:pt idx="1972">
                  <c:v>29.758050000000001</c:v>
                </c:pt>
                <c:pt idx="1973">
                  <c:v>27.097930000000002</c:v>
                </c:pt>
                <c:pt idx="1974">
                  <c:v>24.03847</c:v>
                </c:pt>
                <c:pt idx="1975">
                  <c:v>21.662839999999999</c:v>
                </c:pt>
                <c:pt idx="1976">
                  <c:v>19.7438</c:v>
                </c:pt>
                <c:pt idx="1977">
                  <c:v>18.701170000000001</c:v>
                </c:pt>
                <c:pt idx="1978">
                  <c:v>18.467980000000001</c:v>
                </c:pt>
                <c:pt idx="1979">
                  <c:v>17.406849999999999</c:v>
                </c:pt>
                <c:pt idx="1980">
                  <c:v>17.576429999999998</c:v>
                </c:pt>
                <c:pt idx="1981">
                  <c:v>16.966619999999999</c:v>
                </c:pt>
                <c:pt idx="1982">
                  <c:v>17.43216</c:v>
                </c:pt>
                <c:pt idx="1983">
                  <c:v>17.548580000000001</c:v>
                </c:pt>
                <c:pt idx="1984">
                  <c:v>17.43469</c:v>
                </c:pt>
                <c:pt idx="1985">
                  <c:v>17.665030000000002</c:v>
                </c:pt>
                <c:pt idx="1986">
                  <c:v>17.74858</c:v>
                </c:pt>
                <c:pt idx="1987">
                  <c:v>18.05247</c:v>
                </c:pt>
                <c:pt idx="1988">
                  <c:v>17.956219999999998</c:v>
                </c:pt>
                <c:pt idx="1989">
                  <c:v>18.321000000000002</c:v>
                </c:pt>
                <c:pt idx="1990">
                  <c:v>18.06006</c:v>
                </c:pt>
                <c:pt idx="1991">
                  <c:v>18.693560000000002</c:v>
                </c:pt>
                <c:pt idx="1992">
                  <c:v>18.323540000000001</c:v>
                </c:pt>
                <c:pt idx="1993">
                  <c:v>19.056159999999998</c:v>
                </c:pt>
                <c:pt idx="1994">
                  <c:v>19.70065</c:v>
                </c:pt>
                <c:pt idx="1995">
                  <c:v>19.63973</c:v>
                </c:pt>
                <c:pt idx="1996">
                  <c:v>20.147539999999999</c:v>
                </c:pt>
                <c:pt idx="1997">
                  <c:v>21.446549999999998</c:v>
                </c:pt>
                <c:pt idx="1998">
                  <c:v>23.012879999999999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43F-4D84-85F3-3E3E52536F54}"/>
            </c:ext>
          </c:extLst>
        </c:ser>
        <c:ser>
          <c:idx val="1"/>
          <c:order val="1"/>
          <c:tx>
            <c:v>LIF</c:v>
          </c:tx>
          <c:spPr bwMode="auto">
            <a:prstGeom prst="rect">
              <a:avLst/>
            </a:prstGeom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Лист1!$C$3:$C$2001</c:f>
              <c:numCache>
                <c:formatCode>General</c:formatCode>
                <c:ptCount val="1999"/>
                <c:pt idx="0">
                  <c:v>3.8715199999999999</c:v>
                </c:pt>
                <c:pt idx="1">
                  <c:v>3.8729300000000002</c:v>
                </c:pt>
                <c:pt idx="2">
                  <c:v>3.8743400000000001</c:v>
                </c:pt>
                <c:pt idx="3">
                  <c:v>3.8757600000000001</c:v>
                </c:pt>
                <c:pt idx="4">
                  <c:v>3.87717</c:v>
                </c:pt>
                <c:pt idx="5">
                  <c:v>3.87859</c:v>
                </c:pt>
                <c:pt idx="6">
                  <c:v>3.88001</c:v>
                </c:pt>
                <c:pt idx="7">
                  <c:v>3.8814199999999999</c:v>
                </c:pt>
                <c:pt idx="8">
                  <c:v>3.8828399999999998</c:v>
                </c:pt>
                <c:pt idx="9">
                  <c:v>3.8842599999999998</c:v>
                </c:pt>
                <c:pt idx="10">
                  <c:v>3.8856899999999999</c:v>
                </c:pt>
                <c:pt idx="11">
                  <c:v>3.8871099999999998</c:v>
                </c:pt>
                <c:pt idx="12">
                  <c:v>3.8885299999999998</c:v>
                </c:pt>
                <c:pt idx="13">
                  <c:v>3.8899599999999999</c:v>
                </c:pt>
                <c:pt idx="14">
                  <c:v>3.8913799999999998</c:v>
                </c:pt>
                <c:pt idx="15">
                  <c:v>3.8928099999999999</c:v>
                </c:pt>
                <c:pt idx="16">
                  <c:v>3.8942399999999999</c:v>
                </c:pt>
                <c:pt idx="17">
                  <c:v>3.89567</c:v>
                </c:pt>
                <c:pt idx="18">
                  <c:v>3.8971</c:v>
                </c:pt>
                <c:pt idx="19">
                  <c:v>3.8985300000000001</c:v>
                </c:pt>
                <c:pt idx="20">
                  <c:v>3.8999600000000001</c:v>
                </c:pt>
                <c:pt idx="21">
                  <c:v>3.9013900000000001</c:v>
                </c:pt>
                <c:pt idx="22">
                  <c:v>3.9028200000000002</c:v>
                </c:pt>
                <c:pt idx="23">
                  <c:v>3.9042599999999998</c:v>
                </c:pt>
                <c:pt idx="24">
                  <c:v>3.9056999999999999</c:v>
                </c:pt>
                <c:pt idx="25">
                  <c:v>3.90713</c:v>
                </c:pt>
                <c:pt idx="26">
                  <c:v>3.9085700000000001</c:v>
                </c:pt>
                <c:pt idx="27">
                  <c:v>3.9100100000000002</c:v>
                </c:pt>
                <c:pt idx="28">
                  <c:v>3.9114499999999999</c:v>
                </c:pt>
                <c:pt idx="29">
                  <c:v>3.91289</c:v>
                </c:pt>
                <c:pt idx="30">
                  <c:v>3.9143400000000002</c:v>
                </c:pt>
                <c:pt idx="31">
                  <c:v>3.9157799999999998</c:v>
                </c:pt>
                <c:pt idx="32">
                  <c:v>3.9172199999999999</c:v>
                </c:pt>
                <c:pt idx="33">
                  <c:v>3.9186700000000001</c:v>
                </c:pt>
                <c:pt idx="34">
                  <c:v>3.9201199999999998</c:v>
                </c:pt>
                <c:pt idx="35">
                  <c:v>3.9215599999999999</c:v>
                </c:pt>
                <c:pt idx="36">
                  <c:v>3.9230100000000001</c:v>
                </c:pt>
                <c:pt idx="37">
                  <c:v>3.9244599999999998</c:v>
                </c:pt>
                <c:pt idx="38">
                  <c:v>3.92591</c:v>
                </c:pt>
                <c:pt idx="39">
                  <c:v>3.9273699999999998</c:v>
                </c:pt>
                <c:pt idx="40">
                  <c:v>3.92882</c:v>
                </c:pt>
                <c:pt idx="41">
                  <c:v>3.9302700000000002</c:v>
                </c:pt>
                <c:pt idx="42">
                  <c:v>3.9317299999999999</c:v>
                </c:pt>
                <c:pt idx="43">
                  <c:v>3.9331800000000001</c:v>
                </c:pt>
                <c:pt idx="44">
                  <c:v>3.9346399999999999</c:v>
                </c:pt>
                <c:pt idx="45">
                  <c:v>3.9361000000000002</c:v>
                </c:pt>
                <c:pt idx="46">
                  <c:v>3.9375599999999999</c:v>
                </c:pt>
                <c:pt idx="47">
                  <c:v>3.9390200000000002</c:v>
                </c:pt>
                <c:pt idx="48">
                  <c:v>3.94048</c:v>
                </c:pt>
                <c:pt idx="49">
                  <c:v>3.9419499999999998</c:v>
                </c:pt>
                <c:pt idx="50">
                  <c:v>3.9434100000000001</c:v>
                </c:pt>
                <c:pt idx="51">
                  <c:v>3.9448699999999999</c:v>
                </c:pt>
                <c:pt idx="52">
                  <c:v>3.9463400000000002</c:v>
                </c:pt>
                <c:pt idx="53">
                  <c:v>3.94781</c:v>
                </c:pt>
                <c:pt idx="54">
                  <c:v>3.9492799999999999</c:v>
                </c:pt>
                <c:pt idx="55">
                  <c:v>3.9507500000000002</c:v>
                </c:pt>
                <c:pt idx="56">
                  <c:v>3.9522200000000001</c:v>
                </c:pt>
                <c:pt idx="57">
                  <c:v>3.9536899999999999</c:v>
                </c:pt>
                <c:pt idx="58">
                  <c:v>3.9551599999999998</c:v>
                </c:pt>
                <c:pt idx="59">
                  <c:v>3.9566300000000001</c:v>
                </c:pt>
                <c:pt idx="60">
                  <c:v>3.95811</c:v>
                </c:pt>
                <c:pt idx="61">
                  <c:v>3.9595899999999999</c:v>
                </c:pt>
                <c:pt idx="62">
                  <c:v>3.9610599999999998</c:v>
                </c:pt>
                <c:pt idx="63">
                  <c:v>3.9625400000000002</c:v>
                </c:pt>
                <c:pt idx="64">
                  <c:v>3.9640200000000001</c:v>
                </c:pt>
                <c:pt idx="65">
                  <c:v>3.9655</c:v>
                </c:pt>
                <c:pt idx="66">
                  <c:v>3.96698</c:v>
                </c:pt>
                <c:pt idx="67">
                  <c:v>3.9684599999999999</c:v>
                </c:pt>
                <c:pt idx="68">
                  <c:v>3.9699499999999999</c:v>
                </c:pt>
                <c:pt idx="69">
                  <c:v>3.9714299999999998</c:v>
                </c:pt>
                <c:pt idx="70">
                  <c:v>3.9729199999999998</c:v>
                </c:pt>
                <c:pt idx="71">
                  <c:v>3.9744100000000002</c:v>
                </c:pt>
                <c:pt idx="72">
                  <c:v>3.9758900000000001</c:v>
                </c:pt>
                <c:pt idx="73">
                  <c:v>3.9773800000000001</c:v>
                </c:pt>
                <c:pt idx="74">
                  <c:v>3.9788700000000001</c:v>
                </c:pt>
                <c:pt idx="75">
                  <c:v>3.9803700000000002</c:v>
                </c:pt>
                <c:pt idx="76">
                  <c:v>3.9818600000000002</c:v>
                </c:pt>
                <c:pt idx="77">
                  <c:v>3.9833500000000002</c:v>
                </c:pt>
                <c:pt idx="78">
                  <c:v>3.9848499999999998</c:v>
                </c:pt>
                <c:pt idx="79">
                  <c:v>3.9863400000000002</c:v>
                </c:pt>
                <c:pt idx="80">
                  <c:v>3.9878399999999998</c:v>
                </c:pt>
                <c:pt idx="81">
                  <c:v>3.9893399999999999</c:v>
                </c:pt>
                <c:pt idx="82">
                  <c:v>3.9908399999999999</c:v>
                </c:pt>
                <c:pt idx="83">
                  <c:v>3.99234</c:v>
                </c:pt>
                <c:pt idx="84">
                  <c:v>3.9938400000000001</c:v>
                </c:pt>
                <c:pt idx="85">
                  <c:v>3.9953400000000001</c:v>
                </c:pt>
                <c:pt idx="86">
                  <c:v>3.9968499999999998</c:v>
                </c:pt>
                <c:pt idx="87">
                  <c:v>3.9983499999999998</c:v>
                </c:pt>
                <c:pt idx="88">
                  <c:v>3.99986</c:v>
                </c:pt>
                <c:pt idx="89">
                  <c:v>4.0013699999999996</c:v>
                </c:pt>
                <c:pt idx="90">
                  <c:v>4.0028699999999997</c:v>
                </c:pt>
                <c:pt idx="91">
                  <c:v>4.0043800000000003</c:v>
                </c:pt>
                <c:pt idx="92">
                  <c:v>4.00589</c:v>
                </c:pt>
                <c:pt idx="93">
                  <c:v>4.0074100000000001</c:v>
                </c:pt>
                <c:pt idx="94">
                  <c:v>4.0089199999999998</c:v>
                </c:pt>
                <c:pt idx="95">
                  <c:v>4.0104300000000004</c:v>
                </c:pt>
                <c:pt idx="96">
                  <c:v>4.0119499999999997</c:v>
                </c:pt>
                <c:pt idx="97">
                  <c:v>4.0134699999999999</c:v>
                </c:pt>
                <c:pt idx="98">
                  <c:v>4.0149800000000004</c:v>
                </c:pt>
                <c:pt idx="99">
                  <c:v>4.0164999999999997</c:v>
                </c:pt>
                <c:pt idx="100">
                  <c:v>4.0180199999999999</c:v>
                </c:pt>
                <c:pt idx="101">
                  <c:v>4.0195400000000001</c:v>
                </c:pt>
                <c:pt idx="102">
                  <c:v>4.0210600000000003</c:v>
                </c:pt>
                <c:pt idx="103">
                  <c:v>4.0225900000000001</c:v>
                </c:pt>
                <c:pt idx="104">
                  <c:v>4.0241100000000003</c:v>
                </c:pt>
                <c:pt idx="105">
                  <c:v>4.0256400000000001</c:v>
                </c:pt>
                <c:pt idx="106">
                  <c:v>4.0271600000000003</c:v>
                </c:pt>
                <c:pt idx="107">
                  <c:v>4.0286900000000001</c:v>
                </c:pt>
                <c:pt idx="108">
                  <c:v>4.0302199999999999</c:v>
                </c:pt>
                <c:pt idx="109">
                  <c:v>4.0317499999999997</c:v>
                </c:pt>
                <c:pt idx="110">
                  <c:v>4.0332800000000004</c:v>
                </c:pt>
                <c:pt idx="111">
                  <c:v>4.0348199999999999</c:v>
                </c:pt>
                <c:pt idx="112">
                  <c:v>4.0363499999999997</c:v>
                </c:pt>
                <c:pt idx="113">
                  <c:v>4.03789</c:v>
                </c:pt>
                <c:pt idx="114">
                  <c:v>4.0394199999999998</c:v>
                </c:pt>
                <c:pt idx="115">
                  <c:v>4.0409600000000001</c:v>
                </c:pt>
                <c:pt idx="116">
                  <c:v>4.0425000000000004</c:v>
                </c:pt>
                <c:pt idx="117">
                  <c:v>4.0440399999999999</c:v>
                </c:pt>
                <c:pt idx="118">
                  <c:v>4.0455800000000002</c:v>
                </c:pt>
                <c:pt idx="119">
                  <c:v>4.0471199999999996</c:v>
                </c:pt>
                <c:pt idx="120">
                  <c:v>4.0486599999999999</c:v>
                </c:pt>
                <c:pt idx="121">
                  <c:v>4.0502099999999999</c:v>
                </c:pt>
                <c:pt idx="122">
                  <c:v>4.0517500000000002</c:v>
                </c:pt>
                <c:pt idx="123">
                  <c:v>4.0533000000000001</c:v>
                </c:pt>
                <c:pt idx="124">
                  <c:v>4.0548500000000001</c:v>
                </c:pt>
                <c:pt idx="125">
                  <c:v>4.0564</c:v>
                </c:pt>
                <c:pt idx="126">
                  <c:v>4.0579499999999999</c:v>
                </c:pt>
                <c:pt idx="127">
                  <c:v>4.0594999999999999</c:v>
                </c:pt>
                <c:pt idx="128">
                  <c:v>4.0610499999999998</c:v>
                </c:pt>
                <c:pt idx="129">
                  <c:v>4.0625999999999998</c:v>
                </c:pt>
                <c:pt idx="130">
                  <c:v>4.0641600000000002</c:v>
                </c:pt>
                <c:pt idx="131">
                  <c:v>4.0657199999999998</c:v>
                </c:pt>
                <c:pt idx="132">
                  <c:v>4.0672699999999997</c:v>
                </c:pt>
                <c:pt idx="133">
                  <c:v>4.0688300000000002</c:v>
                </c:pt>
                <c:pt idx="134">
                  <c:v>4.0703899999999997</c:v>
                </c:pt>
                <c:pt idx="135">
                  <c:v>4.0719500000000002</c:v>
                </c:pt>
                <c:pt idx="136">
                  <c:v>4.0735099999999997</c:v>
                </c:pt>
                <c:pt idx="137">
                  <c:v>4.0750799999999998</c:v>
                </c:pt>
                <c:pt idx="138">
                  <c:v>4.0766400000000003</c:v>
                </c:pt>
                <c:pt idx="139">
                  <c:v>4.0782100000000003</c:v>
                </c:pt>
                <c:pt idx="140">
                  <c:v>4.0797699999999999</c:v>
                </c:pt>
                <c:pt idx="141">
                  <c:v>4.08134</c:v>
                </c:pt>
                <c:pt idx="142">
                  <c:v>4.08291</c:v>
                </c:pt>
                <c:pt idx="143">
                  <c:v>4.0844800000000001</c:v>
                </c:pt>
                <c:pt idx="144">
                  <c:v>4.0860500000000002</c:v>
                </c:pt>
                <c:pt idx="145">
                  <c:v>4.0876299999999999</c:v>
                </c:pt>
                <c:pt idx="146">
                  <c:v>4.0891999999999999</c:v>
                </c:pt>
                <c:pt idx="147">
                  <c:v>4.0907799999999996</c:v>
                </c:pt>
                <c:pt idx="148">
                  <c:v>4.0923499999999997</c:v>
                </c:pt>
                <c:pt idx="149">
                  <c:v>4.0939300000000003</c:v>
                </c:pt>
                <c:pt idx="150">
                  <c:v>4.09551</c:v>
                </c:pt>
                <c:pt idx="151">
                  <c:v>4.0970899999999997</c:v>
                </c:pt>
                <c:pt idx="152">
                  <c:v>4.0986700000000003</c:v>
                </c:pt>
                <c:pt idx="153">
                  <c:v>4.1002599999999996</c:v>
                </c:pt>
                <c:pt idx="154">
                  <c:v>4.1018400000000002</c:v>
                </c:pt>
                <c:pt idx="155">
                  <c:v>4.1034199999999998</c:v>
                </c:pt>
                <c:pt idx="156">
                  <c:v>4.10501</c:v>
                </c:pt>
                <c:pt idx="157">
                  <c:v>4.1066000000000003</c:v>
                </c:pt>
                <c:pt idx="158">
                  <c:v>4.1081899999999996</c:v>
                </c:pt>
                <c:pt idx="159">
                  <c:v>4.1097799999999998</c:v>
                </c:pt>
                <c:pt idx="160">
                  <c:v>4.11137</c:v>
                </c:pt>
                <c:pt idx="161">
                  <c:v>4.1129600000000002</c:v>
                </c:pt>
                <c:pt idx="162">
                  <c:v>4.11456</c:v>
                </c:pt>
                <c:pt idx="163">
                  <c:v>4.1161500000000002</c:v>
                </c:pt>
                <c:pt idx="164">
                  <c:v>4.11775</c:v>
                </c:pt>
                <c:pt idx="165">
                  <c:v>4.1193400000000002</c:v>
                </c:pt>
                <c:pt idx="166">
                  <c:v>4.12094</c:v>
                </c:pt>
                <c:pt idx="167">
                  <c:v>4.1225399999999999</c:v>
                </c:pt>
                <c:pt idx="168">
                  <c:v>4.1241399999999997</c:v>
                </c:pt>
                <c:pt idx="169">
                  <c:v>4.12575</c:v>
                </c:pt>
                <c:pt idx="170">
                  <c:v>4.1273499999999999</c:v>
                </c:pt>
                <c:pt idx="171">
                  <c:v>4.1289600000000002</c:v>
                </c:pt>
                <c:pt idx="172">
                  <c:v>4.13056</c:v>
                </c:pt>
                <c:pt idx="173">
                  <c:v>4.1321700000000003</c:v>
                </c:pt>
                <c:pt idx="174">
                  <c:v>4.1337799999999998</c:v>
                </c:pt>
                <c:pt idx="175">
                  <c:v>4.1353900000000001</c:v>
                </c:pt>
                <c:pt idx="176">
                  <c:v>4.1369999999999996</c:v>
                </c:pt>
                <c:pt idx="177">
                  <c:v>4.1386099999999999</c:v>
                </c:pt>
                <c:pt idx="178">
                  <c:v>4.1402200000000002</c:v>
                </c:pt>
                <c:pt idx="179">
                  <c:v>4.1418400000000002</c:v>
                </c:pt>
                <c:pt idx="180">
                  <c:v>4.1434600000000001</c:v>
                </c:pt>
                <c:pt idx="181">
                  <c:v>4.1450699999999996</c:v>
                </c:pt>
                <c:pt idx="182">
                  <c:v>4.1466900000000004</c:v>
                </c:pt>
                <c:pt idx="183">
                  <c:v>4.1483100000000004</c:v>
                </c:pt>
                <c:pt idx="184">
                  <c:v>4.1499300000000003</c:v>
                </c:pt>
                <c:pt idx="185">
                  <c:v>4.1515599999999999</c:v>
                </c:pt>
                <c:pt idx="186">
                  <c:v>4.1531799999999999</c:v>
                </c:pt>
                <c:pt idx="187">
                  <c:v>4.1548100000000003</c:v>
                </c:pt>
                <c:pt idx="188">
                  <c:v>4.1564300000000003</c:v>
                </c:pt>
                <c:pt idx="189">
                  <c:v>4.1580599999999999</c:v>
                </c:pt>
                <c:pt idx="190">
                  <c:v>4.1596900000000003</c:v>
                </c:pt>
                <c:pt idx="191">
                  <c:v>4.1613199999999999</c:v>
                </c:pt>
                <c:pt idx="192">
                  <c:v>4.1629500000000004</c:v>
                </c:pt>
                <c:pt idx="193">
                  <c:v>4.1645799999999999</c:v>
                </c:pt>
                <c:pt idx="194">
                  <c:v>4.16622</c:v>
                </c:pt>
                <c:pt idx="195">
                  <c:v>4.1678499999999996</c:v>
                </c:pt>
                <c:pt idx="196">
                  <c:v>4.1694899999999997</c:v>
                </c:pt>
                <c:pt idx="197">
                  <c:v>4.1711299999999998</c:v>
                </c:pt>
                <c:pt idx="198">
                  <c:v>4.1727699999999999</c:v>
                </c:pt>
                <c:pt idx="199">
                  <c:v>4.17441</c:v>
                </c:pt>
                <c:pt idx="200">
                  <c:v>4.17605</c:v>
                </c:pt>
                <c:pt idx="201">
                  <c:v>4.1776900000000001</c:v>
                </c:pt>
                <c:pt idx="202">
                  <c:v>4.1793399999999998</c:v>
                </c:pt>
                <c:pt idx="203">
                  <c:v>4.1809799999999999</c:v>
                </c:pt>
                <c:pt idx="204">
                  <c:v>4.1826299999999996</c:v>
                </c:pt>
                <c:pt idx="205">
                  <c:v>4.1842800000000002</c:v>
                </c:pt>
                <c:pt idx="206">
                  <c:v>4.1859299999999999</c:v>
                </c:pt>
                <c:pt idx="207">
                  <c:v>4.1875799999999996</c:v>
                </c:pt>
                <c:pt idx="208">
                  <c:v>4.1892300000000002</c:v>
                </c:pt>
                <c:pt idx="209">
                  <c:v>4.1908799999999999</c:v>
                </c:pt>
                <c:pt idx="210">
                  <c:v>4.1925400000000002</c:v>
                </c:pt>
                <c:pt idx="211">
                  <c:v>4.1941899999999999</c:v>
                </c:pt>
                <c:pt idx="212">
                  <c:v>4.1958500000000001</c:v>
                </c:pt>
                <c:pt idx="213">
                  <c:v>4.1975100000000003</c:v>
                </c:pt>
                <c:pt idx="214">
                  <c:v>4.1991699999999996</c:v>
                </c:pt>
                <c:pt idx="215">
                  <c:v>4.2008299999999998</c:v>
                </c:pt>
                <c:pt idx="216">
                  <c:v>4.2024900000000001</c:v>
                </c:pt>
                <c:pt idx="217">
                  <c:v>4.2041599999999999</c:v>
                </c:pt>
                <c:pt idx="218">
                  <c:v>4.2058200000000001</c:v>
                </c:pt>
                <c:pt idx="219">
                  <c:v>4.20749</c:v>
                </c:pt>
                <c:pt idx="220">
                  <c:v>4.2091599999999998</c:v>
                </c:pt>
                <c:pt idx="221">
                  <c:v>4.2108299999999996</c:v>
                </c:pt>
                <c:pt idx="222">
                  <c:v>4.2125000000000004</c:v>
                </c:pt>
                <c:pt idx="223">
                  <c:v>4.2141700000000002</c:v>
                </c:pt>
                <c:pt idx="224">
                  <c:v>4.21584</c:v>
                </c:pt>
                <c:pt idx="225">
                  <c:v>4.2175200000000004</c:v>
                </c:pt>
                <c:pt idx="226">
                  <c:v>4.2191900000000002</c:v>
                </c:pt>
                <c:pt idx="227">
                  <c:v>4.2208699999999997</c:v>
                </c:pt>
                <c:pt idx="228">
                  <c:v>4.22255</c:v>
                </c:pt>
                <c:pt idx="229">
                  <c:v>4.2242300000000004</c:v>
                </c:pt>
                <c:pt idx="230">
                  <c:v>4.2259099999999998</c:v>
                </c:pt>
                <c:pt idx="231">
                  <c:v>4.2275900000000002</c:v>
                </c:pt>
                <c:pt idx="232">
                  <c:v>4.2292800000000002</c:v>
                </c:pt>
                <c:pt idx="233">
                  <c:v>4.2309599999999996</c:v>
                </c:pt>
                <c:pt idx="234">
                  <c:v>4.2326499999999996</c:v>
                </c:pt>
                <c:pt idx="235">
                  <c:v>4.2343400000000004</c:v>
                </c:pt>
                <c:pt idx="236">
                  <c:v>4.2360199999999999</c:v>
                </c:pt>
                <c:pt idx="237">
                  <c:v>4.2377099999999999</c:v>
                </c:pt>
                <c:pt idx="238">
                  <c:v>4.2394100000000003</c:v>
                </c:pt>
                <c:pt idx="239">
                  <c:v>4.2411000000000003</c:v>
                </c:pt>
                <c:pt idx="240">
                  <c:v>4.2427900000000003</c:v>
                </c:pt>
                <c:pt idx="241">
                  <c:v>4.2444899999999999</c:v>
                </c:pt>
                <c:pt idx="242">
                  <c:v>4.2461900000000004</c:v>
                </c:pt>
                <c:pt idx="243">
                  <c:v>4.2478899999999999</c:v>
                </c:pt>
                <c:pt idx="244">
                  <c:v>4.2495900000000004</c:v>
                </c:pt>
                <c:pt idx="245">
                  <c:v>4.25129</c:v>
                </c:pt>
                <c:pt idx="246">
                  <c:v>4.2529899999999996</c:v>
                </c:pt>
                <c:pt idx="247">
                  <c:v>4.2546999999999997</c:v>
                </c:pt>
                <c:pt idx="248">
                  <c:v>4.2564000000000002</c:v>
                </c:pt>
                <c:pt idx="249">
                  <c:v>4.2581100000000003</c:v>
                </c:pt>
                <c:pt idx="250">
                  <c:v>4.2598200000000004</c:v>
                </c:pt>
                <c:pt idx="251">
                  <c:v>4.2615299999999996</c:v>
                </c:pt>
                <c:pt idx="252">
                  <c:v>4.2632399999999997</c:v>
                </c:pt>
                <c:pt idx="253">
                  <c:v>4.2649499999999998</c:v>
                </c:pt>
                <c:pt idx="254">
                  <c:v>4.2666599999999999</c:v>
                </c:pt>
                <c:pt idx="255">
                  <c:v>4.2683799999999996</c:v>
                </c:pt>
                <c:pt idx="256">
                  <c:v>4.2700899999999997</c:v>
                </c:pt>
                <c:pt idx="257">
                  <c:v>4.2718100000000003</c:v>
                </c:pt>
                <c:pt idx="258">
                  <c:v>4.2735300000000001</c:v>
                </c:pt>
                <c:pt idx="259">
                  <c:v>4.2752499999999998</c:v>
                </c:pt>
                <c:pt idx="260">
                  <c:v>4.2769700000000004</c:v>
                </c:pt>
                <c:pt idx="261">
                  <c:v>4.2786999999999997</c:v>
                </c:pt>
                <c:pt idx="262">
                  <c:v>4.2804200000000003</c:v>
                </c:pt>
                <c:pt idx="263">
                  <c:v>4.2821499999999997</c:v>
                </c:pt>
                <c:pt idx="264">
                  <c:v>4.2838799999999999</c:v>
                </c:pt>
                <c:pt idx="265">
                  <c:v>4.2856100000000001</c:v>
                </c:pt>
                <c:pt idx="266">
                  <c:v>4.2873400000000004</c:v>
                </c:pt>
                <c:pt idx="267">
                  <c:v>4.2890699999999997</c:v>
                </c:pt>
                <c:pt idx="268">
                  <c:v>4.2907999999999999</c:v>
                </c:pt>
                <c:pt idx="269">
                  <c:v>4.2925399999999998</c:v>
                </c:pt>
                <c:pt idx="270">
                  <c:v>4.29427</c:v>
                </c:pt>
                <c:pt idx="271">
                  <c:v>4.2960099999999999</c:v>
                </c:pt>
                <c:pt idx="272">
                  <c:v>4.2977499999999997</c:v>
                </c:pt>
                <c:pt idx="273">
                  <c:v>4.2994899999999996</c:v>
                </c:pt>
                <c:pt idx="274">
                  <c:v>4.3012300000000003</c:v>
                </c:pt>
                <c:pt idx="275">
                  <c:v>4.3029700000000002</c:v>
                </c:pt>
                <c:pt idx="276">
                  <c:v>4.3047199999999997</c:v>
                </c:pt>
                <c:pt idx="277">
                  <c:v>4.3064600000000004</c:v>
                </c:pt>
                <c:pt idx="278">
                  <c:v>4.3082099999999999</c:v>
                </c:pt>
                <c:pt idx="279">
                  <c:v>4.3099600000000002</c:v>
                </c:pt>
                <c:pt idx="280">
                  <c:v>4.3117099999999997</c:v>
                </c:pt>
                <c:pt idx="281">
                  <c:v>4.3134600000000001</c:v>
                </c:pt>
                <c:pt idx="282">
                  <c:v>4.3152100000000004</c:v>
                </c:pt>
                <c:pt idx="283">
                  <c:v>4.3169700000000004</c:v>
                </c:pt>
                <c:pt idx="284">
                  <c:v>4.3187199999999999</c:v>
                </c:pt>
                <c:pt idx="285">
                  <c:v>4.3204799999999999</c:v>
                </c:pt>
                <c:pt idx="286">
                  <c:v>4.3222399999999999</c:v>
                </c:pt>
                <c:pt idx="287">
                  <c:v>4.3239999999999998</c:v>
                </c:pt>
                <c:pt idx="288">
                  <c:v>4.3257599999999998</c:v>
                </c:pt>
                <c:pt idx="289">
                  <c:v>4.3275300000000003</c:v>
                </c:pt>
                <c:pt idx="290">
                  <c:v>4.3292900000000003</c:v>
                </c:pt>
                <c:pt idx="291">
                  <c:v>4.3310599999999999</c:v>
                </c:pt>
                <c:pt idx="292">
                  <c:v>4.3328199999999999</c:v>
                </c:pt>
                <c:pt idx="293">
                  <c:v>4.3345900000000004</c:v>
                </c:pt>
                <c:pt idx="294">
                  <c:v>4.33636</c:v>
                </c:pt>
                <c:pt idx="295">
                  <c:v>4.3381299999999996</c:v>
                </c:pt>
                <c:pt idx="296">
                  <c:v>4.3399099999999997</c:v>
                </c:pt>
                <c:pt idx="297">
                  <c:v>4.3416800000000002</c:v>
                </c:pt>
                <c:pt idx="298">
                  <c:v>4.3434600000000003</c:v>
                </c:pt>
                <c:pt idx="299">
                  <c:v>4.3452299999999999</c:v>
                </c:pt>
                <c:pt idx="300">
                  <c:v>4.34701</c:v>
                </c:pt>
                <c:pt idx="301">
                  <c:v>4.3487900000000002</c:v>
                </c:pt>
                <c:pt idx="302">
                  <c:v>4.3505799999999999</c:v>
                </c:pt>
                <c:pt idx="303">
                  <c:v>4.35236</c:v>
                </c:pt>
                <c:pt idx="304">
                  <c:v>4.3541400000000001</c:v>
                </c:pt>
                <c:pt idx="305">
                  <c:v>4.3559299999999999</c:v>
                </c:pt>
                <c:pt idx="306">
                  <c:v>4.3577199999999996</c:v>
                </c:pt>
                <c:pt idx="307">
                  <c:v>4.3595100000000002</c:v>
                </c:pt>
                <c:pt idx="308">
                  <c:v>4.3613</c:v>
                </c:pt>
                <c:pt idx="309">
                  <c:v>4.3630899999999997</c:v>
                </c:pt>
                <c:pt idx="310">
                  <c:v>4.3648800000000003</c:v>
                </c:pt>
                <c:pt idx="311">
                  <c:v>4.3666799999999997</c:v>
                </c:pt>
                <c:pt idx="312">
                  <c:v>4.3684799999999999</c:v>
                </c:pt>
                <c:pt idx="313">
                  <c:v>4.3702699999999997</c:v>
                </c:pt>
                <c:pt idx="314">
                  <c:v>4.3720699999999999</c:v>
                </c:pt>
                <c:pt idx="315">
                  <c:v>4.3738700000000001</c:v>
                </c:pt>
                <c:pt idx="316">
                  <c:v>4.37568</c:v>
                </c:pt>
                <c:pt idx="317">
                  <c:v>4.3774800000000003</c:v>
                </c:pt>
                <c:pt idx="318">
                  <c:v>4.3792900000000001</c:v>
                </c:pt>
                <c:pt idx="319">
                  <c:v>4.3810900000000004</c:v>
                </c:pt>
                <c:pt idx="320">
                  <c:v>4.3829000000000002</c:v>
                </c:pt>
                <c:pt idx="321">
                  <c:v>4.3847100000000001</c:v>
                </c:pt>
                <c:pt idx="322">
                  <c:v>4.38652</c:v>
                </c:pt>
                <c:pt idx="323">
                  <c:v>4.3883299999999998</c:v>
                </c:pt>
                <c:pt idx="324">
                  <c:v>4.3901500000000002</c:v>
                </c:pt>
                <c:pt idx="325">
                  <c:v>4.3919699999999997</c:v>
                </c:pt>
                <c:pt idx="326">
                  <c:v>4.3937799999999996</c:v>
                </c:pt>
                <c:pt idx="327">
                  <c:v>4.3956</c:v>
                </c:pt>
                <c:pt idx="328">
                  <c:v>4.3974200000000003</c:v>
                </c:pt>
                <c:pt idx="329">
                  <c:v>4.3992399999999998</c:v>
                </c:pt>
                <c:pt idx="330">
                  <c:v>4.4010699999999998</c:v>
                </c:pt>
                <c:pt idx="331">
                  <c:v>4.4028900000000002</c:v>
                </c:pt>
                <c:pt idx="332">
                  <c:v>4.4047200000000002</c:v>
                </c:pt>
                <c:pt idx="333">
                  <c:v>4.4065500000000002</c:v>
                </c:pt>
                <c:pt idx="334">
                  <c:v>4.4083800000000002</c:v>
                </c:pt>
                <c:pt idx="335">
                  <c:v>4.4102100000000002</c:v>
                </c:pt>
                <c:pt idx="336">
                  <c:v>4.4120400000000002</c:v>
                </c:pt>
                <c:pt idx="337">
                  <c:v>4.4138700000000002</c:v>
                </c:pt>
                <c:pt idx="338">
                  <c:v>4.4157099999999998</c:v>
                </c:pt>
                <c:pt idx="339">
                  <c:v>4.4175500000000003</c:v>
                </c:pt>
                <c:pt idx="340">
                  <c:v>4.4193899999999999</c:v>
                </c:pt>
                <c:pt idx="341">
                  <c:v>4.4212300000000004</c:v>
                </c:pt>
                <c:pt idx="342">
                  <c:v>4.4230700000000001</c:v>
                </c:pt>
                <c:pt idx="343">
                  <c:v>4.4249099999999997</c:v>
                </c:pt>
                <c:pt idx="344">
                  <c:v>4.4267500000000002</c:v>
                </c:pt>
                <c:pt idx="345">
                  <c:v>4.4286000000000003</c:v>
                </c:pt>
                <c:pt idx="346">
                  <c:v>4.4304500000000004</c:v>
                </c:pt>
                <c:pt idx="347">
                  <c:v>4.4322999999999997</c:v>
                </c:pt>
                <c:pt idx="348">
                  <c:v>4.4341499999999998</c:v>
                </c:pt>
                <c:pt idx="349">
                  <c:v>4.4359999999999999</c:v>
                </c:pt>
                <c:pt idx="350">
                  <c:v>4.4378599999999997</c:v>
                </c:pt>
                <c:pt idx="351">
                  <c:v>4.4397099999999998</c:v>
                </c:pt>
                <c:pt idx="352">
                  <c:v>4.4415699999999996</c:v>
                </c:pt>
                <c:pt idx="353">
                  <c:v>4.4434300000000002</c:v>
                </c:pt>
                <c:pt idx="354">
                  <c:v>4.44529</c:v>
                </c:pt>
                <c:pt idx="355">
                  <c:v>4.4471499999999997</c:v>
                </c:pt>
                <c:pt idx="356">
                  <c:v>4.4490100000000004</c:v>
                </c:pt>
                <c:pt idx="357">
                  <c:v>4.4508799999999997</c:v>
                </c:pt>
                <c:pt idx="358">
                  <c:v>4.4527400000000004</c:v>
                </c:pt>
                <c:pt idx="359">
                  <c:v>4.4546099999999997</c:v>
                </c:pt>
                <c:pt idx="360">
                  <c:v>4.45648</c:v>
                </c:pt>
                <c:pt idx="361">
                  <c:v>4.4583500000000003</c:v>
                </c:pt>
                <c:pt idx="362">
                  <c:v>4.4602300000000001</c:v>
                </c:pt>
                <c:pt idx="363">
                  <c:v>4.4621000000000004</c:v>
                </c:pt>
                <c:pt idx="364">
                  <c:v>4.4639800000000003</c:v>
                </c:pt>
                <c:pt idx="365">
                  <c:v>4.4658499999999997</c:v>
                </c:pt>
                <c:pt idx="366">
                  <c:v>4.4677300000000004</c:v>
                </c:pt>
                <c:pt idx="367">
                  <c:v>4.4696100000000003</c:v>
                </c:pt>
                <c:pt idx="368">
                  <c:v>4.4714999999999998</c:v>
                </c:pt>
                <c:pt idx="369">
                  <c:v>4.4733799999999997</c:v>
                </c:pt>
                <c:pt idx="370">
                  <c:v>4.4752599999999996</c:v>
                </c:pt>
                <c:pt idx="371">
                  <c:v>4.47715</c:v>
                </c:pt>
                <c:pt idx="372">
                  <c:v>4.4790400000000004</c:v>
                </c:pt>
                <c:pt idx="373">
                  <c:v>4.4809299999999999</c:v>
                </c:pt>
                <c:pt idx="374">
                  <c:v>4.4828200000000002</c:v>
                </c:pt>
                <c:pt idx="375">
                  <c:v>4.4847200000000003</c:v>
                </c:pt>
                <c:pt idx="376">
                  <c:v>4.4866099999999998</c:v>
                </c:pt>
                <c:pt idx="377">
                  <c:v>4.4885099999999998</c:v>
                </c:pt>
                <c:pt idx="378">
                  <c:v>4.4904099999999998</c:v>
                </c:pt>
                <c:pt idx="379">
                  <c:v>4.4923099999999998</c:v>
                </c:pt>
                <c:pt idx="380">
                  <c:v>4.4942099999999998</c:v>
                </c:pt>
                <c:pt idx="381">
                  <c:v>4.4961099999999998</c:v>
                </c:pt>
                <c:pt idx="382">
                  <c:v>4.4980099999999998</c:v>
                </c:pt>
                <c:pt idx="383">
                  <c:v>4.4999200000000004</c:v>
                </c:pt>
                <c:pt idx="384">
                  <c:v>4.50183</c:v>
                </c:pt>
                <c:pt idx="385">
                  <c:v>4.5037399999999996</c:v>
                </c:pt>
                <c:pt idx="386">
                  <c:v>4.5056500000000002</c:v>
                </c:pt>
                <c:pt idx="387">
                  <c:v>4.5075599999999998</c:v>
                </c:pt>
                <c:pt idx="388">
                  <c:v>4.5094799999999999</c:v>
                </c:pt>
                <c:pt idx="389">
                  <c:v>4.5113899999999996</c:v>
                </c:pt>
                <c:pt idx="390">
                  <c:v>4.5133099999999997</c:v>
                </c:pt>
                <c:pt idx="391">
                  <c:v>4.5152299999999999</c:v>
                </c:pt>
                <c:pt idx="392">
                  <c:v>4.51715</c:v>
                </c:pt>
                <c:pt idx="393">
                  <c:v>4.5190700000000001</c:v>
                </c:pt>
                <c:pt idx="394">
                  <c:v>4.5209999999999999</c:v>
                </c:pt>
                <c:pt idx="395">
                  <c:v>4.5229200000000001</c:v>
                </c:pt>
                <c:pt idx="396">
                  <c:v>4.5248499999999998</c:v>
                </c:pt>
                <c:pt idx="397">
                  <c:v>4.5267799999999996</c:v>
                </c:pt>
                <c:pt idx="398">
                  <c:v>4.5287100000000002</c:v>
                </c:pt>
                <c:pt idx="399">
                  <c:v>4.53064</c:v>
                </c:pt>
                <c:pt idx="400">
                  <c:v>4.5325800000000003</c:v>
                </c:pt>
                <c:pt idx="401">
                  <c:v>4.53451</c:v>
                </c:pt>
                <c:pt idx="402">
                  <c:v>4.5364500000000003</c:v>
                </c:pt>
                <c:pt idx="403">
                  <c:v>4.5383899999999997</c:v>
                </c:pt>
                <c:pt idx="404">
                  <c:v>4.54033</c:v>
                </c:pt>
                <c:pt idx="405">
                  <c:v>4.5422700000000003</c:v>
                </c:pt>
                <c:pt idx="406">
                  <c:v>4.5442099999999996</c:v>
                </c:pt>
                <c:pt idx="407">
                  <c:v>4.5461600000000004</c:v>
                </c:pt>
                <c:pt idx="408">
                  <c:v>4.5481100000000003</c:v>
                </c:pt>
                <c:pt idx="409">
                  <c:v>4.5500600000000002</c:v>
                </c:pt>
                <c:pt idx="410">
                  <c:v>4.5520100000000001</c:v>
                </c:pt>
                <c:pt idx="411">
                  <c:v>4.55396</c:v>
                </c:pt>
                <c:pt idx="412">
                  <c:v>4.5559099999999999</c:v>
                </c:pt>
                <c:pt idx="413">
                  <c:v>4.5578700000000003</c:v>
                </c:pt>
                <c:pt idx="414">
                  <c:v>4.5598299999999998</c:v>
                </c:pt>
                <c:pt idx="415">
                  <c:v>4.5617900000000002</c:v>
                </c:pt>
                <c:pt idx="416">
                  <c:v>4.5637499999999998</c:v>
                </c:pt>
                <c:pt idx="417">
                  <c:v>4.5657100000000002</c:v>
                </c:pt>
                <c:pt idx="418">
                  <c:v>4.5676699999999997</c:v>
                </c:pt>
                <c:pt idx="419">
                  <c:v>4.5696399999999997</c:v>
                </c:pt>
                <c:pt idx="420">
                  <c:v>4.5716099999999997</c:v>
                </c:pt>
                <c:pt idx="421">
                  <c:v>4.5735700000000001</c:v>
                </c:pt>
                <c:pt idx="422">
                  <c:v>4.5755499999999998</c:v>
                </c:pt>
                <c:pt idx="423">
                  <c:v>4.5775199999999998</c:v>
                </c:pt>
                <c:pt idx="424">
                  <c:v>4.5794899999999998</c:v>
                </c:pt>
                <c:pt idx="425">
                  <c:v>4.5814700000000004</c:v>
                </c:pt>
                <c:pt idx="426">
                  <c:v>4.58345</c:v>
                </c:pt>
                <c:pt idx="427">
                  <c:v>4.5854299999999997</c:v>
                </c:pt>
                <c:pt idx="428">
                  <c:v>4.5874100000000002</c:v>
                </c:pt>
                <c:pt idx="429">
                  <c:v>4.5893899999999999</c:v>
                </c:pt>
                <c:pt idx="430">
                  <c:v>4.5913700000000004</c:v>
                </c:pt>
                <c:pt idx="431">
                  <c:v>4.5933599999999997</c:v>
                </c:pt>
                <c:pt idx="432">
                  <c:v>4.5953499999999998</c:v>
                </c:pt>
                <c:pt idx="433">
                  <c:v>4.59734</c:v>
                </c:pt>
                <c:pt idx="434">
                  <c:v>4.5993300000000001</c:v>
                </c:pt>
                <c:pt idx="435">
                  <c:v>4.6013200000000003</c:v>
                </c:pt>
                <c:pt idx="436">
                  <c:v>4.6033200000000001</c:v>
                </c:pt>
                <c:pt idx="437">
                  <c:v>4.6053100000000002</c:v>
                </c:pt>
                <c:pt idx="438">
                  <c:v>4.60731</c:v>
                </c:pt>
                <c:pt idx="439">
                  <c:v>4.6093099999999998</c:v>
                </c:pt>
                <c:pt idx="440">
                  <c:v>4.6113099999999996</c:v>
                </c:pt>
                <c:pt idx="441">
                  <c:v>4.6133199999999999</c:v>
                </c:pt>
                <c:pt idx="442">
                  <c:v>4.6153199999999996</c:v>
                </c:pt>
                <c:pt idx="443">
                  <c:v>4.6173299999999999</c:v>
                </c:pt>
                <c:pt idx="444">
                  <c:v>4.6193400000000002</c:v>
                </c:pt>
                <c:pt idx="445">
                  <c:v>4.6213499999999996</c:v>
                </c:pt>
                <c:pt idx="446">
                  <c:v>4.6233599999999999</c:v>
                </c:pt>
                <c:pt idx="447">
                  <c:v>4.6253700000000002</c:v>
                </c:pt>
                <c:pt idx="448">
                  <c:v>4.6273900000000001</c:v>
                </c:pt>
                <c:pt idx="449">
                  <c:v>4.62941</c:v>
                </c:pt>
                <c:pt idx="450">
                  <c:v>4.6314299999999999</c:v>
                </c:pt>
                <c:pt idx="451">
                  <c:v>4.6334499999999998</c:v>
                </c:pt>
                <c:pt idx="452">
                  <c:v>4.6354699999999998</c:v>
                </c:pt>
                <c:pt idx="453">
                  <c:v>4.6375000000000002</c:v>
                </c:pt>
                <c:pt idx="454">
                  <c:v>4.6395200000000001</c:v>
                </c:pt>
                <c:pt idx="455">
                  <c:v>4.6415499999999996</c:v>
                </c:pt>
                <c:pt idx="456">
                  <c:v>4.64358</c:v>
                </c:pt>
                <c:pt idx="457">
                  <c:v>4.6456099999999996</c:v>
                </c:pt>
                <c:pt idx="458">
                  <c:v>4.6476499999999996</c:v>
                </c:pt>
                <c:pt idx="459">
                  <c:v>4.64968</c:v>
                </c:pt>
                <c:pt idx="460">
                  <c:v>4.6517200000000001</c:v>
                </c:pt>
                <c:pt idx="461">
                  <c:v>4.6537600000000001</c:v>
                </c:pt>
                <c:pt idx="462">
                  <c:v>4.6558000000000002</c:v>
                </c:pt>
                <c:pt idx="463">
                  <c:v>4.6578400000000002</c:v>
                </c:pt>
                <c:pt idx="464">
                  <c:v>4.6598800000000002</c:v>
                </c:pt>
                <c:pt idx="465">
                  <c:v>4.6619299999999999</c:v>
                </c:pt>
                <c:pt idx="466">
                  <c:v>4.6639799999999996</c:v>
                </c:pt>
                <c:pt idx="467">
                  <c:v>4.6660300000000001</c:v>
                </c:pt>
                <c:pt idx="468">
                  <c:v>4.6680799999999998</c:v>
                </c:pt>
                <c:pt idx="469">
                  <c:v>4.6701300000000003</c:v>
                </c:pt>
                <c:pt idx="470">
                  <c:v>4.6721899999999996</c:v>
                </c:pt>
                <c:pt idx="471">
                  <c:v>4.6742400000000002</c:v>
                </c:pt>
                <c:pt idx="472">
                  <c:v>4.6763000000000003</c:v>
                </c:pt>
                <c:pt idx="473">
                  <c:v>4.6783599999999996</c:v>
                </c:pt>
                <c:pt idx="474">
                  <c:v>4.6804199999999998</c:v>
                </c:pt>
                <c:pt idx="475">
                  <c:v>4.6824899999999996</c:v>
                </c:pt>
                <c:pt idx="476">
                  <c:v>4.6845499999999998</c:v>
                </c:pt>
                <c:pt idx="477">
                  <c:v>4.6866199999999996</c:v>
                </c:pt>
                <c:pt idx="478">
                  <c:v>4.6886900000000002</c:v>
                </c:pt>
                <c:pt idx="479">
                  <c:v>4.69076</c:v>
                </c:pt>
                <c:pt idx="480">
                  <c:v>4.6928400000000003</c:v>
                </c:pt>
                <c:pt idx="481">
                  <c:v>4.6949100000000001</c:v>
                </c:pt>
                <c:pt idx="482">
                  <c:v>4.6969900000000004</c:v>
                </c:pt>
                <c:pt idx="483">
                  <c:v>4.6990699999999999</c:v>
                </c:pt>
                <c:pt idx="484">
                  <c:v>4.7011500000000002</c:v>
                </c:pt>
                <c:pt idx="485">
                  <c:v>4.7032299999999996</c:v>
                </c:pt>
                <c:pt idx="486">
                  <c:v>4.7053099999999999</c:v>
                </c:pt>
                <c:pt idx="487">
                  <c:v>4.7073999999999998</c:v>
                </c:pt>
                <c:pt idx="488">
                  <c:v>4.7094899999999997</c:v>
                </c:pt>
                <c:pt idx="489">
                  <c:v>4.7115799999999997</c:v>
                </c:pt>
                <c:pt idx="490">
                  <c:v>4.7136699999999996</c:v>
                </c:pt>
                <c:pt idx="491">
                  <c:v>4.7157600000000004</c:v>
                </c:pt>
                <c:pt idx="492">
                  <c:v>4.7178599999999999</c:v>
                </c:pt>
                <c:pt idx="493">
                  <c:v>4.7199499999999999</c:v>
                </c:pt>
                <c:pt idx="494">
                  <c:v>4.7220500000000003</c:v>
                </c:pt>
                <c:pt idx="495">
                  <c:v>4.7241499999999998</c:v>
                </c:pt>
                <c:pt idx="496">
                  <c:v>4.7262599999999999</c:v>
                </c:pt>
                <c:pt idx="497">
                  <c:v>4.7283600000000003</c:v>
                </c:pt>
                <c:pt idx="498">
                  <c:v>4.7304700000000004</c:v>
                </c:pt>
                <c:pt idx="499">
                  <c:v>4.7325799999999996</c:v>
                </c:pt>
                <c:pt idx="500">
                  <c:v>4.7346899999999996</c:v>
                </c:pt>
                <c:pt idx="501">
                  <c:v>4.7367999999999997</c:v>
                </c:pt>
                <c:pt idx="502">
                  <c:v>4.7389099999999997</c:v>
                </c:pt>
                <c:pt idx="503">
                  <c:v>4.7410300000000003</c:v>
                </c:pt>
                <c:pt idx="504">
                  <c:v>4.74315</c:v>
                </c:pt>
                <c:pt idx="505">
                  <c:v>4.7452699999999997</c:v>
                </c:pt>
                <c:pt idx="506">
                  <c:v>4.7473900000000002</c:v>
                </c:pt>
                <c:pt idx="507">
                  <c:v>4.7495099999999999</c:v>
                </c:pt>
                <c:pt idx="508">
                  <c:v>4.7516400000000001</c:v>
                </c:pt>
                <c:pt idx="509">
                  <c:v>4.7537599999999998</c:v>
                </c:pt>
                <c:pt idx="510">
                  <c:v>4.75589</c:v>
                </c:pt>
                <c:pt idx="511">
                  <c:v>4.7580200000000001</c:v>
                </c:pt>
                <c:pt idx="512">
                  <c:v>4.7601599999999999</c:v>
                </c:pt>
                <c:pt idx="513">
                  <c:v>4.7622900000000001</c:v>
                </c:pt>
                <c:pt idx="514">
                  <c:v>4.7644299999999999</c:v>
                </c:pt>
                <c:pt idx="515">
                  <c:v>4.7665699999999998</c:v>
                </c:pt>
                <c:pt idx="516">
                  <c:v>4.7687099999999996</c:v>
                </c:pt>
                <c:pt idx="517">
                  <c:v>4.7708500000000003</c:v>
                </c:pt>
                <c:pt idx="518">
                  <c:v>4.7729999999999997</c:v>
                </c:pt>
                <c:pt idx="519">
                  <c:v>4.7751400000000004</c:v>
                </c:pt>
                <c:pt idx="520">
                  <c:v>4.7772899999999998</c:v>
                </c:pt>
                <c:pt idx="521">
                  <c:v>4.7794400000000001</c:v>
                </c:pt>
                <c:pt idx="522">
                  <c:v>4.7815899999999996</c:v>
                </c:pt>
                <c:pt idx="523">
                  <c:v>4.7837500000000004</c:v>
                </c:pt>
                <c:pt idx="524">
                  <c:v>4.7858999999999998</c:v>
                </c:pt>
                <c:pt idx="525">
                  <c:v>4.7880599999999998</c:v>
                </c:pt>
                <c:pt idx="526">
                  <c:v>4.7902199999999997</c:v>
                </c:pt>
                <c:pt idx="527">
                  <c:v>4.7923799999999996</c:v>
                </c:pt>
                <c:pt idx="528">
                  <c:v>4.7945500000000001</c:v>
                </c:pt>
                <c:pt idx="529">
                  <c:v>4.79671</c:v>
                </c:pt>
                <c:pt idx="530">
                  <c:v>4.7988799999999996</c:v>
                </c:pt>
                <c:pt idx="531">
                  <c:v>4.80105</c:v>
                </c:pt>
                <c:pt idx="532">
                  <c:v>4.8032199999999996</c:v>
                </c:pt>
                <c:pt idx="533">
                  <c:v>4.8053999999999997</c:v>
                </c:pt>
                <c:pt idx="534">
                  <c:v>4.8075700000000001</c:v>
                </c:pt>
                <c:pt idx="535">
                  <c:v>4.8097500000000002</c:v>
                </c:pt>
                <c:pt idx="536">
                  <c:v>4.8119300000000003</c:v>
                </c:pt>
                <c:pt idx="537">
                  <c:v>4.8141100000000003</c:v>
                </c:pt>
                <c:pt idx="538">
                  <c:v>4.8163</c:v>
                </c:pt>
                <c:pt idx="539">
                  <c:v>4.8184800000000001</c:v>
                </c:pt>
                <c:pt idx="540">
                  <c:v>4.8206699999999998</c:v>
                </c:pt>
                <c:pt idx="541">
                  <c:v>4.8228600000000004</c:v>
                </c:pt>
                <c:pt idx="542">
                  <c:v>4.8250500000000001</c:v>
                </c:pt>
                <c:pt idx="543">
                  <c:v>4.8272399999999998</c:v>
                </c:pt>
                <c:pt idx="544">
                  <c:v>4.82944</c:v>
                </c:pt>
                <c:pt idx="545">
                  <c:v>4.8316400000000002</c:v>
                </c:pt>
                <c:pt idx="546">
                  <c:v>4.8338400000000004</c:v>
                </c:pt>
                <c:pt idx="547">
                  <c:v>4.8360399999999997</c:v>
                </c:pt>
                <c:pt idx="548">
                  <c:v>4.8382399999999999</c:v>
                </c:pt>
                <c:pt idx="549">
                  <c:v>4.8404499999999997</c:v>
                </c:pt>
                <c:pt idx="550">
                  <c:v>4.8426600000000004</c:v>
                </c:pt>
                <c:pt idx="551">
                  <c:v>4.8448599999999997</c:v>
                </c:pt>
                <c:pt idx="552">
                  <c:v>4.8470800000000001</c:v>
                </c:pt>
                <c:pt idx="553">
                  <c:v>4.8492899999999999</c:v>
                </c:pt>
                <c:pt idx="554">
                  <c:v>4.8515100000000002</c:v>
                </c:pt>
                <c:pt idx="555">
                  <c:v>4.85372</c:v>
                </c:pt>
                <c:pt idx="556">
                  <c:v>4.8559400000000004</c:v>
                </c:pt>
                <c:pt idx="557">
                  <c:v>4.8581700000000003</c:v>
                </c:pt>
                <c:pt idx="558">
                  <c:v>4.8603899999999998</c:v>
                </c:pt>
                <c:pt idx="559">
                  <c:v>4.8626100000000001</c:v>
                </c:pt>
                <c:pt idx="560">
                  <c:v>4.8648400000000001</c:v>
                </c:pt>
                <c:pt idx="561">
                  <c:v>4.86707</c:v>
                </c:pt>
                <c:pt idx="562">
                  <c:v>4.8693</c:v>
                </c:pt>
                <c:pt idx="563">
                  <c:v>4.8715400000000004</c:v>
                </c:pt>
                <c:pt idx="564">
                  <c:v>4.8737700000000004</c:v>
                </c:pt>
                <c:pt idx="565">
                  <c:v>4.87601</c:v>
                </c:pt>
                <c:pt idx="566">
                  <c:v>4.8782500000000004</c:v>
                </c:pt>
                <c:pt idx="567">
                  <c:v>4.8804999999999996</c:v>
                </c:pt>
                <c:pt idx="568">
                  <c:v>4.8827400000000001</c:v>
                </c:pt>
                <c:pt idx="569">
                  <c:v>4.8849900000000002</c:v>
                </c:pt>
                <c:pt idx="570">
                  <c:v>4.8872299999999997</c:v>
                </c:pt>
                <c:pt idx="571">
                  <c:v>4.8894799999999998</c:v>
                </c:pt>
                <c:pt idx="572">
                  <c:v>4.8917400000000004</c:v>
                </c:pt>
                <c:pt idx="573">
                  <c:v>4.8939899999999996</c:v>
                </c:pt>
                <c:pt idx="574">
                  <c:v>4.8962500000000002</c:v>
                </c:pt>
                <c:pt idx="575">
                  <c:v>4.8985099999999999</c:v>
                </c:pt>
                <c:pt idx="576">
                  <c:v>4.9007699999999996</c:v>
                </c:pt>
                <c:pt idx="577">
                  <c:v>4.9030300000000002</c:v>
                </c:pt>
                <c:pt idx="578">
                  <c:v>4.9053000000000004</c:v>
                </c:pt>
                <c:pt idx="579">
                  <c:v>4.9075600000000001</c:v>
                </c:pt>
                <c:pt idx="580">
                  <c:v>4.9098300000000004</c:v>
                </c:pt>
                <c:pt idx="581">
                  <c:v>4.9120999999999997</c:v>
                </c:pt>
                <c:pt idx="582">
                  <c:v>4.9143800000000004</c:v>
                </c:pt>
                <c:pt idx="583">
                  <c:v>4.9166499999999997</c:v>
                </c:pt>
                <c:pt idx="584">
                  <c:v>4.9189299999999996</c:v>
                </c:pt>
                <c:pt idx="585">
                  <c:v>4.9212100000000003</c:v>
                </c:pt>
                <c:pt idx="586">
                  <c:v>4.9234900000000001</c:v>
                </c:pt>
                <c:pt idx="587">
                  <c:v>4.9257799999999996</c:v>
                </c:pt>
                <c:pt idx="588">
                  <c:v>4.9280600000000003</c:v>
                </c:pt>
                <c:pt idx="589">
                  <c:v>4.9303499999999998</c:v>
                </c:pt>
                <c:pt idx="590">
                  <c:v>4.9326400000000001</c:v>
                </c:pt>
                <c:pt idx="591">
                  <c:v>4.9349299999999996</c:v>
                </c:pt>
                <c:pt idx="592">
                  <c:v>4.9372299999999996</c:v>
                </c:pt>
                <c:pt idx="593">
                  <c:v>4.9395300000000004</c:v>
                </c:pt>
                <c:pt idx="594">
                  <c:v>4.9418199999999999</c:v>
                </c:pt>
                <c:pt idx="595">
                  <c:v>4.9441300000000004</c:v>
                </c:pt>
                <c:pt idx="596">
                  <c:v>4.9464300000000003</c:v>
                </c:pt>
                <c:pt idx="597">
                  <c:v>4.9487300000000003</c:v>
                </c:pt>
                <c:pt idx="598">
                  <c:v>4.9510399999999999</c:v>
                </c:pt>
                <c:pt idx="599">
                  <c:v>4.9533500000000004</c:v>
                </c:pt>
                <c:pt idx="600">
                  <c:v>4.95566</c:v>
                </c:pt>
                <c:pt idx="601">
                  <c:v>4.9579800000000001</c:v>
                </c:pt>
                <c:pt idx="602">
                  <c:v>4.9602899999999996</c:v>
                </c:pt>
                <c:pt idx="603">
                  <c:v>4.9626099999999997</c:v>
                </c:pt>
                <c:pt idx="604">
                  <c:v>4.9649299999999998</c:v>
                </c:pt>
                <c:pt idx="605">
                  <c:v>4.9672499999999999</c:v>
                </c:pt>
                <c:pt idx="606">
                  <c:v>4.9695799999999997</c:v>
                </c:pt>
                <c:pt idx="607">
                  <c:v>4.9719100000000003</c:v>
                </c:pt>
                <c:pt idx="608">
                  <c:v>4.97424</c:v>
                </c:pt>
                <c:pt idx="609">
                  <c:v>4.9765699999999997</c:v>
                </c:pt>
                <c:pt idx="610">
                  <c:v>4.9789000000000003</c:v>
                </c:pt>
                <c:pt idx="611">
                  <c:v>4.9812399999999997</c:v>
                </c:pt>
                <c:pt idx="612">
                  <c:v>4.9835700000000003</c:v>
                </c:pt>
                <c:pt idx="613">
                  <c:v>4.9859099999999996</c:v>
                </c:pt>
                <c:pt idx="614">
                  <c:v>4.9882600000000004</c:v>
                </c:pt>
                <c:pt idx="615">
                  <c:v>4.9905999999999997</c:v>
                </c:pt>
                <c:pt idx="616">
                  <c:v>4.9929500000000004</c:v>
                </c:pt>
                <c:pt idx="617">
                  <c:v>4.9953000000000003</c:v>
                </c:pt>
                <c:pt idx="618">
                  <c:v>4.9976500000000001</c:v>
                </c:pt>
                <c:pt idx="619">
                  <c:v>5</c:v>
                </c:pt>
                <c:pt idx="620">
                  <c:v>5.0023600000000004</c:v>
                </c:pt>
                <c:pt idx="621">
                  <c:v>5.0047100000000002</c:v>
                </c:pt>
                <c:pt idx="622">
                  <c:v>5.0070699999999997</c:v>
                </c:pt>
                <c:pt idx="623">
                  <c:v>5.0094399999999997</c:v>
                </c:pt>
                <c:pt idx="624">
                  <c:v>5.0118</c:v>
                </c:pt>
                <c:pt idx="625">
                  <c:v>5.01417</c:v>
                </c:pt>
                <c:pt idx="626">
                  <c:v>5.01654</c:v>
                </c:pt>
                <c:pt idx="627">
                  <c:v>5.01891</c:v>
                </c:pt>
                <c:pt idx="628">
                  <c:v>5.02128</c:v>
                </c:pt>
                <c:pt idx="629">
                  <c:v>5.0236599999999996</c:v>
                </c:pt>
                <c:pt idx="630">
                  <c:v>5.0260400000000001</c:v>
                </c:pt>
                <c:pt idx="631">
                  <c:v>5.0284199999999997</c:v>
                </c:pt>
                <c:pt idx="632">
                  <c:v>5.0308000000000002</c:v>
                </c:pt>
                <c:pt idx="633">
                  <c:v>5.0331799999999998</c:v>
                </c:pt>
                <c:pt idx="634">
                  <c:v>5.0355699999999999</c:v>
                </c:pt>
                <c:pt idx="635">
                  <c:v>5.03796</c:v>
                </c:pt>
                <c:pt idx="636">
                  <c:v>5.0403500000000001</c:v>
                </c:pt>
                <c:pt idx="637">
                  <c:v>5.0427400000000002</c:v>
                </c:pt>
                <c:pt idx="638">
                  <c:v>5.04514</c:v>
                </c:pt>
                <c:pt idx="639">
                  <c:v>5.0475399999999997</c:v>
                </c:pt>
                <c:pt idx="640">
                  <c:v>5.0499400000000003</c:v>
                </c:pt>
                <c:pt idx="641">
                  <c:v>5.0523400000000001</c:v>
                </c:pt>
                <c:pt idx="642">
                  <c:v>5.0547500000000003</c:v>
                </c:pt>
                <c:pt idx="643">
                  <c:v>5.05715</c:v>
                </c:pt>
                <c:pt idx="644">
                  <c:v>5.0595600000000003</c:v>
                </c:pt>
                <c:pt idx="645">
                  <c:v>5.0619800000000001</c:v>
                </c:pt>
                <c:pt idx="646">
                  <c:v>5.0643900000000004</c:v>
                </c:pt>
                <c:pt idx="647">
                  <c:v>5.0668100000000003</c:v>
                </c:pt>
                <c:pt idx="648">
                  <c:v>5.0692300000000001</c:v>
                </c:pt>
                <c:pt idx="649">
                  <c:v>5.07165</c:v>
                </c:pt>
                <c:pt idx="650">
                  <c:v>5.0740699999999999</c:v>
                </c:pt>
                <c:pt idx="651">
                  <c:v>5.0765000000000002</c:v>
                </c:pt>
                <c:pt idx="652">
                  <c:v>5.0789299999999997</c:v>
                </c:pt>
                <c:pt idx="653">
                  <c:v>5.0813600000000001</c:v>
                </c:pt>
                <c:pt idx="654">
                  <c:v>5.0837899999999996</c:v>
                </c:pt>
                <c:pt idx="655">
                  <c:v>5.08622</c:v>
                </c:pt>
                <c:pt idx="656">
                  <c:v>5.08866</c:v>
                </c:pt>
                <c:pt idx="657">
                  <c:v>5.0911</c:v>
                </c:pt>
                <c:pt idx="658">
                  <c:v>5.09354</c:v>
                </c:pt>
                <c:pt idx="659">
                  <c:v>5.0959899999999996</c:v>
                </c:pt>
                <c:pt idx="660">
                  <c:v>5.0984299999999996</c:v>
                </c:pt>
                <c:pt idx="661">
                  <c:v>5.1008800000000001</c:v>
                </c:pt>
                <c:pt idx="662">
                  <c:v>5.1033400000000002</c:v>
                </c:pt>
                <c:pt idx="663">
                  <c:v>5.1057899999999998</c:v>
                </c:pt>
                <c:pt idx="664">
                  <c:v>5.10825</c:v>
                </c:pt>
                <c:pt idx="665">
                  <c:v>5.1106999999999996</c:v>
                </c:pt>
                <c:pt idx="666">
                  <c:v>5.1131700000000002</c:v>
                </c:pt>
                <c:pt idx="667">
                  <c:v>5.1156300000000003</c:v>
                </c:pt>
                <c:pt idx="668">
                  <c:v>5.1181000000000001</c:v>
                </c:pt>
                <c:pt idx="669">
                  <c:v>5.1205600000000002</c:v>
                </c:pt>
                <c:pt idx="670">
                  <c:v>5.12303</c:v>
                </c:pt>
                <c:pt idx="671">
                  <c:v>5.1255100000000002</c:v>
                </c:pt>
                <c:pt idx="672">
                  <c:v>5.12798</c:v>
                </c:pt>
                <c:pt idx="673">
                  <c:v>5.1304600000000002</c:v>
                </c:pt>
                <c:pt idx="674">
                  <c:v>5.1329399999999996</c:v>
                </c:pt>
                <c:pt idx="675">
                  <c:v>5.1354199999999999</c:v>
                </c:pt>
                <c:pt idx="676">
                  <c:v>5.1379099999999998</c:v>
                </c:pt>
                <c:pt idx="677">
                  <c:v>5.14039</c:v>
                </c:pt>
                <c:pt idx="678">
                  <c:v>5.1428799999999999</c:v>
                </c:pt>
                <c:pt idx="679">
                  <c:v>5.1453800000000003</c:v>
                </c:pt>
                <c:pt idx="680">
                  <c:v>5.1478700000000002</c:v>
                </c:pt>
                <c:pt idx="681">
                  <c:v>5.1503699999999997</c:v>
                </c:pt>
                <c:pt idx="682">
                  <c:v>5.1528700000000001</c:v>
                </c:pt>
                <c:pt idx="683">
                  <c:v>5.1553699999999996</c:v>
                </c:pt>
                <c:pt idx="684">
                  <c:v>5.15787</c:v>
                </c:pt>
                <c:pt idx="685">
                  <c:v>5.16038</c:v>
                </c:pt>
                <c:pt idx="686">
                  <c:v>5.16289</c:v>
                </c:pt>
                <c:pt idx="687">
                  <c:v>5.1654</c:v>
                </c:pt>
                <c:pt idx="688">
                  <c:v>5.1679199999999996</c:v>
                </c:pt>
                <c:pt idx="689">
                  <c:v>5.1704299999999996</c:v>
                </c:pt>
                <c:pt idx="690">
                  <c:v>5.1729500000000002</c:v>
                </c:pt>
                <c:pt idx="691">
                  <c:v>5.1754699999999998</c:v>
                </c:pt>
                <c:pt idx="692">
                  <c:v>5.1779999999999999</c:v>
                </c:pt>
                <c:pt idx="693">
                  <c:v>5.1805199999999996</c:v>
                </c:pt>
                <c:pt idx="694">
                  <c:v>5.1830499999999997</c:v>
                </c:pt>
                <c:pt idx="695">
                  <c:v>5.1855799999999999</c:v>
                </c:pt>
                <c:pt idx="696">
                  <c:v>5.1881199999999996</c:v>
                </c:pt>
                <c:pt idx="697">
                  <c:v>5.1906499999999998</c:v>
                </c:pt>
                <c:pt idx="698">
                  <c:v>5.1931900000000004</c:v>
                </c:pt>
                <c:pt idx="699">
                  <c:v>5.1957300000000002</c:v>
                </c:pt>
                <c:pt idx="700">
                  <c:v>5.1982799999999996</c:v>
                </c:pt>
                <c:pt idx="701">
                  <c:v>5.2008200000000002</c:v>
                </c:pt>
                <c:pt idx="702">
                  <c:v>5.2033699999999996</c:v>
                </c:pt>
                <c:pt idx="703">
                  <c:v>5.2059199999999999</c:v>
                </c:pt>
                <c:pt idx="704">
                  <c:v>5.2084799999999998</c:v>
                </c:pt>
                <c:pt idx="705">
                  <c:v>5.2110300000000001</c:v>
                </c:pt>
                <c:pt idx="706">
                  <c:v>5.2135899999999999</c:v>
                </c:pt>
                <c:pt idx="707">
                  <c:v>5.2161499999999998</c:v>
                </c:pt>
                <c:pt idx="708">
                  <c:v>5.2187200000000002</c:v>
                </c:pt>
                <c:pt idx="709">
                  <c:v>5.2212800000000001</c:v>
                </c:pt>
                <c:pt idx="710">
                  <c:v>5.2238499999999997</c:v>
                </c:pt>
                <c:pt idx="711">
                  <c:v>5.2264200000000001</c:v>
                </c:pt>
                <c:pt idx="712">
                  <c:v>5.2290000000000001</c:v>
                </c:pt>
                <c:pt idx="713">
                  <c:v>5.2315699999999996</c:v>
                </c:pt>
                <c:pt idx="714">
                  <c:v>5.2341499999999996</c:v>
                </c:pt>
                <c:pt idx="715">
                  <c:v>5.2367299999999997</c:v>
                </c:pt>
                <c:pt idx="716">
                  <c:v>5.2393200000000002</c:v>
                </c:pt>
                <c:pt idx="717">
                  <c:v>5.2419000000000002</c:v>
                </c:pt>
                <c:pt idx="718">
                  <c:v>5.2444899999999999</c:v>
                </c:pt>
                <c:pt idx="719">
                  <c:v>5.2470800000000004</c:v>
                </c:pt>
                <c:pt idx="720">
                  <c:v>5.2496799999999997</c:v>
                </c:pt>
                <c:pt idx="721">
                  <c:v>5.2522700000000002</c:v>
                </c:pt>
                <c:pt idx="722">
                  <c:v>5.2548700000000004</c:v>
                </c:pt>
                <c:pt idx="723">
                  <c:v>5.2574800000000002</c:v>
                </c:pt>
                <c:pt idx="724">
                  <c:v>5.2600800000000003</c:v>
                </c:pt>
                <c:pt idx="725">
                  <c:v>5.2626900000000001</c:v>
                </c:pt>
                <c:pt idx="726">
                  <c:v>5.2652999999999999</c:v>
                </c:pt>
                <c:pt idx="727">
                  <c:v>5.2679099999999996</c:v>
                </c:pt>
                <c:pt idx="728">
                  <c:v>5.2705200000000003</c:v>
                </c:pt>
                <c:pt idx="729">
                  <c:v>5.2731399999999997</c:v>
                </c:pt>
                <c:pt idx="730">
                  <c:v>5.27576</c:v>
                </c:pt>
                <c:pt idx="731">
                  <c:v>5.2783800000000003</c:v>
                </c:pt>
                <c:pt idx="732">
                  <c:v>5.2810100000000002</c:v>
                </c:pt>
                <c:pt idx="733">
                  <c:v>5.2836400000000001</c:v>
                </c:pt>
                <c:pt idx="734">
                  <c:v>5.28627</c:v>
                </c:pt>
                <c:pt idx="735">
                  <c:v>5.2888999999999999</c:v>
                </c:pt>
                <c:pt idx="736">
                  <c:v>5.2915400000000004</c:v>
                </c:pt>
                <c:pt idx="737">
                  <c:v>5.2941700000000003</c:v>
                </c:pt>
                <c:pt idx="738">
                  <c:v>5.2968200000000003</c:v>
                </c:pt>
                <c:pt idx="739">
                  <c:v>5.2994599999999998</c:v>
                </c:pt>
                <c:pt idx="740">
                  <c:v>5.3021099999999999</c:v>
                </c:pt>
                <c:pt idx="741">
                  <c:v>5.3047500000000003</c:v>
                </c:pt>
                <c:pt idx="742">
                  <c:v>5.30741</c:v>
                </c:pt>
                <c:pt idx="743">
                  <c:v>5.31006</c:v>
                </c:pt>
                <c:pt idx="744">
                  <c:v>5.3127199999999997</c:v>
                </c:pt>
                <c:pt idx="745">
                  <c:v>5.3153800000000002</c:v>
                </c:pt>
                <c:pt idx="746">
                  <c:v>5.3180399999999999</c:v>
                </c:pt>
                <c:pt idx="747">
                  <c:v>5.3207000000000004</c:v>
                </c:pt>
                <c:pt idx="748">
                  <c:v>5.3233699999999997</c:v>
                </c:pt>
                <c:pt idx="749">
                  <c:v>5.3260399999999999</c:v>
                </c:pt>
                <c:pt idx="750">
                  <c:v>5.3287100000000001</c:v>
                </c:pt>
                <c:pt idx="751">
                  <c:v>5.3313899999999999</c:v>
                </c:pt>
                <c:pt idx="752">
                  <c:v>5.3340699999999996</c:v>
                </c:pt>
                <c:pt idx="753">
                  <c:v>5.3367500000000003</c:v>
                </c:pt>
                <c:pt idx="754">
                  <c:v>5.3394300000000001</c:v>
                </c:pt>
                <c:pt idx="755">
                  <c:v>5.3421200000000004</c:v>
                </c:pt>
                <c:pt idx="756">
                  <c:v>5.3448099999999998</c:v>
                </c:pt>
                <c:pt idx="757">
                  <c:v>5.3475000000000001</c:v>
                </c:pt>
                <c:pt idx="758">
                  <c:v>5.3501899999999996</c:v>
                </c:pt>
                <c:pt idx="759">
                  <c:v>5.3528900000000004</c:v>
                </c:pt>
                <c:pt idx="760">
                  <c:v>5.3555900000000003</c:v>
                </c:pt>
                <c:pt idx="761">
                  <c:v>5.3582900000000002</c:v>
                </c:pt>
                <c:pt idx="762">
                  <c:v>5.3609999999999998</c:v>
                </c:pt>
                <c:pt idx="763">
                  <c:v>5.3637100000000002</c:v>
                </c:pt>
                <c:pt idx="764">
                  <c:v>5.3664199999999997</c:v>
                </c:pt>
                <c:pt idx="765">
                  <c:v>5.3691300000000002</c:v>
                </c:pt>
                <c:pt idx="766">
                  <c:v>5.3718500000000002</c:v>
                </c:pt>
                <c:pt idx="767">
                  <c:v>5.3745700000000003</c:v>
                </c:pt>
                <c:pt idx="768">
                  <c:v>5.3772900000000003</c:v>
                </c:pt>
                <c:pt idx="769">
                  <c:v>5.3800100000000004</c:v>
                </c:pt>
                <c:pt idx="770">
                  <c:v>5.3827400000000001</c:v>
                </c:pt>
                <c:pt idx="771">
                  <c:v>5.3854699999999998</c:v>
                </c:pt>
                <c:pt idx="772">
                  <c:v>5.3882000000000003</c:v>
                </c:pt>
                <c:pt idx="773">
                  <c:v>5.3909399999999996</c:v>
                </c:pt>
                <c:pt idx="774">
                  <c:v>5.3936799999999998</c:v>
                </c:pt>
                <c:pt idx="775">
                  <c:v>5.39642</c:v>
                </c:pt>
                <c:pt idx="776">
                  <c:v>5.3991600000000002</c:v>
                </c:pt>
                <c:pt idx="777">
                  <c:v>5.40191</c:v>
                </c:pt>
                <c:pt idx="778">
                  <c:v>5.4046599999999998</c:v>
                </c:pt>
                <c:pt idx="779">
                  <c:v>5.4074099999999996</c:v>
                </c:pt>
                <c:pt idx="780">
                  <c:v>5.4101699999999999</c:v>
                </c:pt>
                <c:pt idx="781">
                  <c:v>5.4129300000000002</c:v>
                </c:pt>
                <c:pt idx="782">
                  <c:v>5.4156899999999997</c:v>
                </c:pt>
                <c:pt idx="783">
                  <c:v>5.41845</c:v>
                </c:pt>
                <c:pt idx="784">
                  <c:v>5.4212199999999999</c:v>
                </c:pt>
                <c:pt idx="785">
                  <c:v>5.4239899999999999</c:v>
                </c:pt>
                <c:pt idx="786">
                  <c:v>5.4267599999999998</c:v>
                </c:pt>
                <c:pt idx="787">
                  <c:v>5.4295299999999997</c:v>
                </c:pt>
                <c:pt idx="788">
                  <c:v>5.4323100000000002</c:v>
                </c:pt>
                <c:pt idx="789">
                  <c:v>5.4350899999999998</c:v>
                </c:pt>
                <c:pt idx="790">
                  <c:v>5.4378700000000002</c:v>
                </c:pt>
                <c:pt idx="791">
                  <c:v>5.4406600000000003</c:v>
                </c:pt>
                <c:pt idx="792">
                  <c:v>5.4434500000000003</c:v>
                </c:pt>
                <c:pt idx="793">
                  <c:v>5.4462400000000004</c:v>
                </c:pt>
                <c:pt idx="794">
                  <c:v>5.4490400000000001</c:v>
                </c:pt>
                <c:pt idx="795">
                  <c:v>5.4518300000000002</c:v>
                </c:pt>
                <c:pt idx="796">
                  <c:v>5.4546400000000004</c:v>
                </c:pt>
                <c:pt idx="797">
                  <c:v>5.4574400000000001</c:v>
                </c:pt>
                <c:pt idx="798">
                  <c:v>5.4602500000000003</c:v>
                </c:pt>
                <c:pt idx="799">
                  <c:v>5.46305</c:v>
                </c:pt>
                <c:pt idx="800">
                  <c:v>5.4658699999999998</c:v>
                </c:pt>
                <c:pt idx="801">
                  <c:v>5.46868</c:v>
                </c:pt>
                <c:pt idx="802">
                  <c:v>5.4714999999999998</c:v>
                </c:pt>
                <c:pt idx="803">
                  <c:v>5.4743199999999996</c:v>
                </c:pt>
                <c:pt idx="804">
                  <c:v>5.4771400000000003</c:v>
                </c:pt>
                <c:pt idx="805">
                  <c:v>5.4799699999999998</c:v>
                </c:pt>
                <c:pt idx="806">
                  <c:v>5.4828000000000001</c:v>
                </c:pt>
                <c:pt idx="807">
                  <c:v>5.4856299999999996</c:v>
                </c:pt>
                <c:pt idx="808">
                  <c:v>5.4884700000000004</c:v>
                </c:pt>
                <c:pt idx="809">
                  <c:v>5.4913100000000004</c:v>
                </c:pt>
                <c:pt idx="810">
                  <c:v>5.4941500000000003</c:v>
                </c:pt>
                <c:pt idx="811">
                  <c:v>5.4969900000000003</c:v>
                </c:pt>
                <c:pt idx="812">
                  <c:v>5.4998399999999998</c:v>
                </c:pt>
                <c:pt idx="813">
                  <c:v>5.5026900000000003</c:v>
                </c:pt>
                <c:pt idx="814">
                  <c:v>5.5055399999999999</c:v>
                </c:pt>
                <c:pt idx="815">
                  <c:v>5.5084</c:v>
                </c:pt>
                <c:pt idx="816">
                  <c:v>5.51126</c:v>
                </c:pt>
                <c:pt idx="817">
                  <c:v>5.5141200000000001</c:v>
                </c:pt>
                <c:pt idx="818">
                  <c:v>5.5169899999999998</c:v>
                </c:pt>
                <c:pt idx="819">
                  <c:v>5.5198499999999999</c:v>
                </c:pt>
                <c:pt idx="820">
                  <c:v>5.5227300000000001</c:v>
                </c:pt>
                <c:pt idx="821">
                  <c:v>5.5255999999999998</c:v>
                </c:pt>
                <c:pt idx="822">
                  <c:v>5.5284800000000001</c:v>
                </c:pt>
                <c:pt idx="823">
                  <c:v>5.5313600000000003</c:v>
                </c:pt>
                <c:pt idx="824">
                  <c:v>5.5342399999999996</c:v>
                </c:pt>
                <c:pt idx="825">
                  <c:v>5.5371300000000003</c:v>
                </c:pt>
                <c:pt idx="826">
                  <c:v>5.5400099999999997</c:v>
                </c:pt>
                <c:pt idx="827">
                  <c:v>5.54291</c:v>
                </c:pt>
                <c:pt idx="828">
                  <c:v>5.5457999999999998</c:v>
                </c:pt>
                <c:pt idx="829">
                  <c:v>5.5487000000000002</c:v>
                </c:pt>
                <c:pt idx="830">
                  <c:v>5.5515999999999996</c:v>
                </c:pt>
                <c:pt idx="831">
                  <c:v>5.5545</c:v>
                </c:pt>
                <c:pt idx="832">
                  <c:v>5.55741</c:v>
                </c:pt>
                <c:pt idx="833">
                  <c:v>5.5603199999999999</c:v>
                </c:pt>
                <c:pt idx="834">
                  <c:v>5.5632400000000004</c:v>
                </c:pt>
                <c:pt idx="835">
                  <c:v>5.5661500000000004</c:v>
                </c:pt>
                <c:pt idx="836">
                  <c:v>5.56907</c:v>
                </c:pt>
                <c:pt idx="837">
                  <c:v>5.5719900000000004</c:v>
                </c:pt>
                <c:pt idx="838">
                  <c:v>5.5749199999999997</c:v>
                </c:pt>
                <c:pt idx="839">
                  <c:v>5.5778499999999998</c:v>
                </c:pt>
                <c:pt idx="840">
                  <c:v>5.5807799999999999</c:v>
                </c:pt>
                <c:pt idx="841">
                  <c:v>5.58371</c:v>
                </c:pt>
                <c:pt idx="842">
                  <c:v>5.5866499999999997</c:v>
                </c:pt>
                <c:pt idx="843">
                  <c:v>5.5895900000000003</c:v>
                </c:pt>
                <c:pt idx="844">
                  <c:v>5.5925399999999996</c:v>
                </c:pt>
                <c:pt idx="845">
                  <c:v>5.5954800000000002</c:v>
                </c:pt>
                <c:pt idx="846">
                  <c:v>5.5984299999999996</c:v>
                </c:pt>
                <c:pt idx="847">
                  <c:v>5.6013900000000003</c:v>
                </c:pt>
                <c:pt idx="848">
                  <c:v>5.6043399999999997</c:v>
                </c:pt>
                <c:pt idx="849">
                  <c:v>5.6073000000000004</c:v>
                </c:pt>
                <c:pt idx="850">
                  <c:v>5.6102699999999999</c:v>
                </c:pt>
                <c:pt idx="851">
                  <c:v>5.6132299999999997</c:v>
                </c:pt>
                <c:pt idx="852">
                  <c:v>5.6162000000000001</c:v>
                </c:pt>
                <c:pt idx="853">
                  <c:v>5.6191700000000004</c:v>
                </c:pt>
                <c:pt idx="854">
                  <c:v>5.6221500000000004</c:v>
                </c:pt>
                <c:pt idx="855">
                  <c:v>5.6251300000000004</c:v>
                </c:pt>
                <c:pt idx="856">
                  <c:v>5.6281100000000004</c:v>
                </c:pt>
                <c:pt idx="857">
                  <c:v>5.6310900000000004</c:v>
                </c:pt>
                <c:pt idx="858">
                  <c:v>5.63408</c:v>
                </c:pt>
                <c:pt idx="859">
                  <c:v>5.6370699999999996</c:v>
                </c:pt>
                <c:pt idx="860">
                  <c:v>5.6400699999999997</c:v>
                </c:pt>
                <c:pt idx="861">
                  <c:v>5.6430600000000002</c:v>
                </c:pt>
                <c:pt idx="862">
                  <c:v>5.6460600000000003</c:v>
                </c:pt>
                <c:pt idx="863">
                  <c:v>5.64907</c:v>
                </c:pt>
                <c:pt idx="864">
                  <c:v>5.6520799999999998</c:v>
                </c:pt>
                <c:pt idx="865">
                  <c:v>5.6550900000000004</c:v>
                </c:pt>
                <c:pt idx="866">
                  <c:v>5.6581000000000001</c:v>
                </c:pt>
                <c:pt idx="867">
                  <c:v>5.6611200000000004</c:v>
                </c:pt>
                <c:pt idx="868">
                  <c:v>5.6641399999999997</c:v>
                </c:pt>
                <c:pt idx="869">
                  <c:v>5.66716</c:v>
                </c:pt>
                <c:pt idx="870">
                  <c:v>5.6701899999999998</c:v>
                </c:pt>
                <c:pt idx="871">
                  <c:v>5.6732100000000001</c:v>
                </c:pt>
                <c:pt idx="872">
                  <c:v>5.6762499999999996</c:v>
                </c:pt>
                <c:pt idx="873">
                  <c:v>5.6792800000000003</c:v>
                </c:pt>
                <c:pt idx="874">
                  <c:v>5.6823199999999998</c:v>
                </c:pt>
                <c:pt idx="875">
                  <c:v>5.6853699999999998</c:v>
                </c:pt>
                <c:pt idx="876">
                  <c:v>5.6884100000000002</c:v>
                </c:pt>
                <c:pt idx="877">
                  <c:v>5.6914600000000002</c:v>
                </c:pt>
                <c:pt idx="878">
                  <c:v>5.6945100000000002</c:v>
                </c:pt>
                <c:pt idx="879">
                  <c:v>5.6975699999999998</c:v>
                </c:pt>
                <c:pt idx="880">
                  <c:v>5.7006300000000003</c:v>
                </c:pt>
                <c:pt idx="881">
                  <c:v>5.7036899999999999</c:v>
                </c:pt>
                <c:pt idx="882">
                  <c:v>5.7067500000000004</c:v>
                </c:pt>
                <c:pt idx="883">
                  <c:v>5.7098199999999997</c:v>
                </c:pt>
                <c:pt idx="884">
                  <c:v>5.7129000000000003</c:v>
                </c:pt>
                <c:pt idx="885">
                  <c:v>5.7159700000000004</c:v>
                </c:pt>
                <c:pt idx="886">
                  <c:v>5.7190500000000002</c:v>
                </c:pt>
                <c:pt idx="887">
                  <c:v>5.7221299999999999</c:v>
                </c:pt>
                <c:pt idx="888">
                  <c:v>5.7252200000000002</c:v>
                </c:pt>
                <c:pt idx="889">
                  <c:v>5.7283099999999996</c:v>
                </c:pt>
                <c:pt idx="890">
                  <c:v>5.7313999999999998</c:v>
                </c:pt>
                <c:pt idx="891">
                  <c:v>5.7344900000000001</c:v>
                </c:pt>
                <c:pt idx="892">
                  <c:v>5.73759</c:v>
                </c:pt>
                <c:pt idx="893">
                  <c:v>5.7406899999999998</c:v>
                </c:pt>
                <c:pt idx="894">
                  <c:v>5.7438000000000002</c:v>
                </c:pt>
                <c:pt idx="895">
                  <c:v>5.7469099999999997</c:v>
                </c:pt>
                <c:pt idx="896">
                  <c:v>5.7500200000000001</c:v>
                </c:pt>
                <c:pt idx="897">
                  <c:v>5.7531400000000001</c:v>
                </c:pt>
                <c:pt idx="898">
                  <c:v>5.7562499999999996</c:v>
                </c:pt>
                <c:pt idx="899">
                  <c:v>5.7593800000000002</c:v>
                </c:pt>
                <c:pt idx="900">
                  <c:v>5.7625000000000002</c:v>
                </c:pt>
                <c:pt idx="901">
                  <c:v>5.7656299999999998</c:v>
                </c:pt>
                <c:pt idx="902">
                  <c:v>5.7687600000000003</c:v>
                </c:pt>
                <c:pt idx="903">
                  <c:v>5.7718999999999996</c:v>
                </c:pt>
                <c:pt idx="904">
                  <c:v>5.7750399999999997</c:v>
                </c:pt>
                <c:pt idx="905">
                  <c:v>5.7781799999999999</c:v>
                </c:pt>
                <c:pt idx="906">
                  <c:v>5.7813299999999996</c:v>
                </c:pt>
                <c:pt idx="907">
                  <c:v>5.7844800000000003</c:v>
                </c:pt>
                <c:pt idx="908">
                  <c:v>5.7876300000000001</c:v>
                </c:pt>
                <c:pt idx="909">
                  <c:v>5.7907900000000003</c:v>
                </c:pt>
                <c:pt idx="910">
                  <c:v>5.7939499999999997</c:v>
                </c:pt>
                <c:pt idx="911">
                  <c:v>5.79711</c:v>
                </c:pt>
                <c:pt idx="912">
                  <c:v>5.8002799999999999</c:v>
                </c:pt>
                <c:pt idx="913">
                  <c:v>5.8034499999999998</c:v>
                </c:pt>
                <c:pt idx="914">
                  <c:v>5.8066199999999997</c:v>
                </c:pt>
                <c:pt idx="915">
                  <c:v>5.8098000000000001</c:v>
                </c:pt>
                <c:pt idx="916">
                  <c:v>5.8129799999999996</c:v>
                </c:pt>
                <c:pt idx="917">
                  <c:v>5.81616</c:v>
                </c:pt>
                <c:pt idx="918">
                  <c:v>5.81935</c:v>
                </c:pt>
                <c:pt idx="919">
                  <c:v>5.82254</c:v>
                </c:pt>
                <c:pt idx="920">
                  <c:v>5.8257399999999997</c:v>
                </c:pt>
                <c:pt idx="921">
                  <c:v>5.8289299999999997</c:v>
                </c:pt>
                <c:pt idx="922">
                  <c:v>5.8321399999999999</c:v>
                </c:pt>
                <c:pt idx="923">
                  <c:v>5.8353400000000004</c:v>
                </c:pt>
                <c:pt idx="924">
                  <c:v>5.8385499999999997</c:v>
                </c:pt>
                <c:pt idx="925">
                  <c:v>5.8417599999999998</c:v>
                </c:pt>
                <c:pt idx="926">
                  <c:v>5.8449799999999996</c:v>
                </c:pt>
                <c:pt idx="927">
                  <c:v>5.8482000000000003</c:v>
                </c:pt>
                <c:pt idx="928">
                  <c:v>5.8514200000000001</c:v>
                </c:pt>
                <c:pt idx="929">
                  <c:v>5.8546500000000004</c:v>
                </c:pt>
                <c:pt idx="930">
                  <c:v>5.8578799999999998</c:v>
                </c:pt>
                <c:pt idx="931">
                  <c:v>5.86111</c:v>
                </c:pt>
                <c:pt idx="932">
                  <c:v>5.86435</c:v>
                </c:pt>
                <c:pt idx="933">
                  <c:v>5.8675899999999999</c:v>
                </c:pt>
                <c:pt idx="934">
                  <c:v>5.8708299999999998</c:v>
                </c:pt>
                <c:pt idx="935">
                  <c:v>5.8740800000000002</c:v>
                </c:pt>
                <c:pt idx="936">
                  <c:v>5.8773299999999997</c:v>
                </c:pt>
                <c:pt idx="937">
                  <c:v>5.8805899999999998</c:v>
                </c:pt>
                <c:pt idx="938">
                  <c:v>5.8838400000000002</c:v>
                </c:pt>
                <c:pt idx="939">
                  <c:v>5.8871099999999998</c:v>
                </c:pt>
                <c:pt idx="940">
                  <c:v>5.8903699999999999</c:v>
                </c:pt>
                <c:pt idx="941">
                  <c:v>5.8936400000000004</c:v>
                </c:pt>
                <c:pt idx="942">
                  <c:v>5.8969100000000001</c:v>
                </c:pt>
                <c:pt idx="943">
                  <c:v>5.9001900000000003</c:v>
                </c:pt>
                <c:pt idx="944">
                  <c:v>5.9034700000000004</c:v>
                </c:pt>
                <c:pt idx="945">
                  <c:v>5.9067600000000002</c:v>
                </c:pt>
                <c:pt idx="946">
                  <c:v>5.9100400000000004</c:v>
                </c:pt>
                <c:pt idx="947">
                  <c:v>5.9133300000000002</c:v>
                </c:pt>
                <c:pt idx="948">
                  <c:v>5.9166299999999996</c:v>
                </c:pt>
                <c:pt idx="949">
                  <c:v>5.9199299999999999</c:v>
                </c:pt>
                <c:pt idx="950">
                  <c:v>5.9232300000000002</c:v>
                </c:pt>
                <c:pt idx="951">
                  <c:v>5.9265400000000001</c:v>
                </c:pt>
                <c:pt idx="952">
                  <c:v>5.9298500000000001</c:v>
                </c:pt>
                <c:pt idx="953">
                  <c:v>5.93316</c:v>
                </c:pt>
                <c:pt idx="954">
                  <c:v>5.9364800000000004</c:v>
                </c:pt>
                <c:pt idx="955">
                  <c:v>5.9398</c:v>
                </c:pt>
                <c:pt idx="956">
                  <c:v>5.9431200000000004</c:v>
                </c:pt>
                <c:pt idx="957">
                  <c:v>5.9464499999999996</c:v>
                </c:pt>
                <c:pt idx="958">
                  <c:v>5.9497799999999996</c:v>
                </c:pt>
                <c:pt idx="959">
                  <c:v>5.9531200000000002</c:v>
                </c:pt>
                <c:pt idx="960">
                  <c:v>5.9564599999999999</c:v>
                </c:pt>
                <c:pt idx="961">
                  <c:v>5.9598000000000004</c:v>
                </c:pt>
                <c:pt idx="962">
                  <c:v>5.9631499999999997</c:v>
                </c:pt>
                <c:pt idx="963">
                  <c:v>5.9664999999999999</c:v>
                </c:pt>
                <c:pt idx="964">
                  <c:v>5.9698500000000001</c:v>
                </c:pt>
                <c:pt idx="965">
                  <c:v>5.9732099999999999</c:v>
                </c:pt>
                <c:pt idx="966">
                  <c:v>5.9765699999999997</c:v>
                </c:pt>
                <c:pt idx="967">
                  <c:v>5.97994</c:v>
                </c:pt>
                <c:pt idx="968">
                  <c:v>5.9833100000000004</c:v>
                </c:pt>
                <c:pt idx="969">
                  <c:v>5.9866799999999998</c:v>
                </c:pt>
                <c:pt idx="970">
                  <c:v>5.9900599999999997</c:v>
                </c:pt>
                <c:pt idx="971">
                  <c:v>5.9934399999999997</c:v>
                </c:pt>
                <c:pt idx="972">
                  <c:v>5.9968300000000001</c:v>
                </c:pt>
                <c:pt idx="973">
                  <c:v>6.0002199999999997</c:v>
                </c:pt>
                <c:pt idx="974">
                  <c:v>6.0036100000000001</c:v>
                </c:pt>
                <c:pt idx="975">
                  <c:v>6.0069999999999997</c:v>
                </c:pt>
                <c:pt idx="976">
                  <c:v>6.0104100000000003</c:v>
                </c:pt>
                <c:pt idx="977">
                  <c:v>6.0138100000000003</c:v>
                </c:pt>
                <c:pt idx="978">
                  <c:v>6.01722</c:v>
                </c:pt>
                <c:pt idx="979">
                  <c:v>6.0206299999999997</c:v>
                </c:pt>
                <c:pt idx="980">
                  <c:v>6.0240400000000003</c:v>
                </c:pt>
                <c:pt idx="981">
                  <c:v>6.0274599999999996</c:v>
                </c:pt>
                <c:pt idx="982">
                  <c:v>6.0308900000000003</c:v>
                </c:pt>
                <c:pt idx="983">
                  <c:v>6.0343200000000001</c:v>
                </c:pt>
                <c:pt idx="984">
                  <c:v>6.03775</c:v>
                </c:pt>
                <c:pt idx="985">
                  <c:v>6.0411799999999998</c:v>
                </c:pt>
                <c:pt idx="986">
                  <c:v>6.0446200000000001</c:v>
                </c:pt>
                <c:pt idx="987">
                  <c:v>6.0480600000000004</c:v>
                </c:pt>
                <c:pt idx="988">
                  <c:v>6.0515100000000004</c:v>
                </c:pt>
                <c:pt idx="989">
                  <c:v>6.0549600000000003</c:v>
                </c:pt>
                <c:pt idx="990">
                  <c:v>6.0584199999999999</c:v>
                </c:pt>
                <c:pt idx="991">
                  <c:v>6.0618800000000004</c:v>
                </c:pt>
                <c:pt idx="992">
                  <c:v>6.06534</c:v>
                </c:pt>
                <c:pt idx="993">
                  <c:v>6.0688000000000004</c:v>
                </c:pt>
                <c:pt idx="994">
                  <c:v>6.0722800000000001</c:v>
                </c:pt>
                <c:pt idx="995">
                  <c:v>6.0757500000000002</c:v>
                </c:pt>
                <c:pt idx="996">
                  <c:v>6.0792299999999999</c:v>
                </c:pt>
                <c:pt idx="997">
                  <c:v>6.0827099999999996</c:v>
                </c:pt>
                <c:pt idx="998">
                  <c:v>6.0861999999999998</c:v>
                </c:pt>
                <c:pt idx="999">
                  <c:v>6.08969</c:v>
                </c:pt>
                <c:pt idx="1000">
                  <c:v>6.0931800000000003</c:v>
                </c:pt>
                <c:pt idx="1001">
                  <c:v>6.0966800000000001</c:v>
                </c:pt>
                <c:pt idx="1002">
                  <c:v>6.1001799999999999</c:v>
                </c:pt>
                <c:pt idx="1003">
                  <c:v>6.1036900000000003</c:v>
                </c:pt>
                <c:pt idx="1004">
                  <c:v>6.1071999999999997</c:v>
                </c:pt>
                <c:pt idx="1005">
                  <c:v>6.1107199999999997</c:v>
                </c:pt>
                <c:pt idx="1006">
                  <c:v>6.1142300000000001</c:v>
                </c:pt>
                <c:pt idx="1007">
                  <c:v>6.1177599999999996</c:v>
                </c:pt>
                <c:pt idx="1008">
                  <c:v>6.1212799999999996</c:v>
                </c:pt>
                <c:pt idx="1009">
                  <c:v>6.1248199999999997</c:v>
                </c:pt>
                <c:pt idx="1010">
                  <c:v>6.1283500000000002</c:v>
                </c:pt>
                <c:pt idx="1011">
                  <c:v>6.1318900000000003</c:v>
                </c:pt>
                <c:pt idx="1012">
                  <c:v>6.1354300000000004</c:v>
                </c:pt>
                <c:pt idx="1013">
                  <c:v>6.1389800000000001</c:v>
                </c:pt>
                <c:pt idx="1014">
                  <c:v>6.1425299999999998</c:v>
                </c:pt>
                <c:pt idx="1015">
                  <c:v>6.1460900000000001</c:v>
                </c:pt>
                <c:pt idx="1016">
                  <c:v>6.1496500000000003</c:v>
                </c:pt>
                <c:pt idx="1017">
                  <c:v>6.1532099999999996</c:v>
                </c:pt>
                <c:pt idx="1018">
                  <c:v>6.1567800000000004</c:v>
                </c:pt>
                <c:pt idx="1019">
                  <c:v>6.1603500000000002</c:v>
                </c:pt>
                <c:pt idx="1020">
                  <c:v>6.1639299999999997</c:v>
                </c:pt>
                <c:pt idx="1021">
                  <c:v>6.16751</c:v>
                </c:pt>
                <c:pt idx="1022">
                  <c:v>6.1710900000000004</c:v>
                </c:pt>
                <c:pt idx="1023">
                  <c:v>6.1746800000000004</c:v>
                </c:pt>
                <c:pt idx="1024">
                  <c:v>6.1782700000000004</c:v>
                </c:pt>
                <c:pt idx="1025">
                  <c:v>6.18187</c:v>
                </c:pt>
                <c:pt idx="1026">
                  <c:v>6.1854699999999996</c:v>
                </c:pt>
                <c:pt idx="1027">
                  <c:v>6.1890799999999997</c:v>
                </c:pt>
                <c:pt idx="1028">
                  <c:v>6.1926899999999998</c:v>
                </c:pt>
                <c:pt idx="1029">
                  <c:v>6.1962999999999999</c:v>
                </c:pt>
                <c:pt idx="1030">
                  <c:v>6.1999199999999997</c:v>
                </c:pt>
                <c:pt idx="1031">
                  <c:v>6.2035400000000003</c:v>
                </c:pt>
                <c:pt idx="1032">
                  <c:v>6.2071699999999996</c:v>
                </c:pt>
                <c:pt idx="1033">
                  <c:v>6.2107999999999999</c:v>
                </c:pt>
                <c:pt idx="1034">
                  <c:v>6.2144300000000001</c:v>
                </c:pt>
                <c:pt idx="1035">
                  <c:v>6.21807</c:v>
                </c:pt>
                <c:pt idx="1036">
                  <c:v>6.2217099999999999</c:v>
                </c:pt>
                <c:pt idx="1037">
                  <c:v>6.2253600000000002</c:v>
                </c:pt>
                <c:pt idx="1038">
                  <c:v>6.2290099999999997</c:v>
                </c:pt>
                <c:pt idx="1039">
                  <c:v>6.2326699999999997</c:v>
                </c:pt>
                <c:pt idx="1040">
                  <c:v>6.2363299999999997</c:v>
                </c:pt>
                <c:pt idx="1041">
                  <c:v>6.24</c:v>
                </c:pt>
                <c:pt idx="1042">
                  <c:v>6.2436699999999998</c:v>
                </c:pt>
                <c:pt idx="1043">
                  <c:v>6.2473400000000003</c:v>
                </c:pt>
                <c:pt idx="1044">
                  <c:v>6.2510199999999996</c:v>
                </c:pt>
                <c:pt idx="1045">
                  <c:v>6.2546999999999997</c:v>
                </c:pt>
                <c:pt idx="1046">
                  <c:v>6.2583900000000003</c:v>
                </c:pt>
                <c:pt idx="1047">
                  <c:v>6.2620800000000001</c:v>
                </c:pt>
                <c:pt idx="1048">
                  <c:v>6.2657699999999998</c:v>
                </c:pt>
                <c:pt idx="1049">
                  <c:v>6.2694700000000001</c:v>
                </c:pt>
                <c:pt idx="1050">
                  <c:v>6.27318</c:v>
                </c:pt>
                <c:pt idx="1051">
                  <c:v>6.2768800000000002</c:v>
                </c:pt>
                <c:pt idx="1052">
                  <c:v>6.2805999999999997</c:v>
                </c:pt>
                <c:pt idx="1053">
                  <c:v>6.2843099999999996</c:v>
                </c:pt>
                <c:pt idx="1054">
                  <c:v>6.2880399999999996</c:v>
                </c:pt>
                <c:pt idx="1055">
                  <c:v>6.29176</c:v>
                </c:pt>
                <c:pt idx="1056">
                  <c:v>6.29549</c:v>
                </c:pt>
                <c:pt idx="1057">
                  <c:v>6.2992299999999997</c:v>
                </c:pt>
                <c:pt idx="1058">
                  <c:v>6.3029700000000002</c:v>
                </c:pt>
                <c:pt idx="1059">
                  <c:v>6.3067099999999998</c:v>
                </c:pt>
                <c:pt idx="1060">
                  <c:v>6.31046</c:v>
                </c:pt>
                <c:pt idx="1061">
                  <c:v>6.3142100000000001</c:v>
                </c:pt>
                <c:pt idx="1062">
                  <c:v>6.3179699999999999</c:v>
                </c:pt>
                <c:pt idx="1063">
                  <c:v>6.3217299999999996</c:v>
                </c:pt>
                <c:pt idx="1064">
                  <c:v>6.3254900000000003</c:v>
                </c:pt>
                <c:pt idx="1065">
                  <c:v>6.3292700000000002</c:v>
                </c:pt>
                <c:pt idx="1066">
                  <c:v>6.3330399999999996</c:v>
                </c:pt>
                <c:pt idx="1067">
                  <c:v>6.3368200000000003</c:v>
                </c:pt>
                <c:pt idx="1068">
                  <c:v>6.3406000000000002</c:v>
                </c:pt>
                <c:pt idx="1069">
                  <c:v>6.3443899999999998</c:v>
                </c:pt>
                <c:pt idx="1070">
                  <c:v>6.3481899999999998</c:v>
                </c:pt>
                <c:pt idx="1071">
                  <c:v>6.3519800000000002</c:v>
                </c:pt>
                <c:pt idx="1072">
                  <c:v>6.3557899999999998</c:v>
                </c:pt>
                <c:pt idx="1073">
                  <c:v>6.3595899999999999</c:v>
                </c:pt>
                <c:pt idx="1074">
                  <c:v>6.3634000000000004</c:v>
                </c:pt>
                <c:pt idx="1075">
                  <c:v>6.3672199999999997</c:v>
                </c:pt>
                <c:pt idx="1076">
                  <c:v>6.3710399999999998</c:v>
                </c:pt>
                <c:pt idx="1077">
                  <c:v>6.37486</c:v>
                </c:pt>
                <c:pt idx="1078">
                  <c:v>6.3786899999999997</c:v>
                </c:pt>
                <c:pt idx="1079">
                  <c:v>6.38253</c:v>
                </c:pt>
                <c:pt idx="1080">
                  <c:v>6.3863700000000003</c:v>
                </c:pt>
                <c:pt idx="1081">
                  <c:v>6.3902099999999997</c:v>
                </c:pt>
                <c:pt idx="1082">
                  <c:v>6.3940599999999996</c:v>
                </c:pt>
                <c:pt idx="1083">
                  <c:v>6.3979100000000004</c:v>
                </c:pt>
                <c:pt idx="1084">
                  <c:v>6.40177</c:v>
                </c:pt>
                <c:pt idx="1085">
                  <c:v>6.4056300000000004</c:v>
                </c:pt>
                <c:pt idx="1086">
                  <c:v>6.4095000000000004</c:v>
                </c:pt>
                <c:pt idx="1087">
                  <c:v>6.4133699999999996</c:v>
                </c:pt>
                <c:pt idx="1088">
                  <c:v>6.4172399999999996</c:v>
                </c:pt>
                <c:pt idx="1089">
                  <c:v>6.4211299999999998</c:v>
                </c:pt>
                <c:pt idx="1090">
                  <c:v>6.4250100000000003</c:v>
                </c:pt>
                <c:pt idx="1091">
                  <c:v>6.4288999999999996</c:v>
                </c:pt>
                <c:pt idx="1092">
                  <c:v>6.4328000000000003</c:v>
                </c:pt>
                <c:pt idx="1093">
                  <c:v>6.4367000000000001</c:v>
                </c:pt>
                <c:pt idx="1094">
                  <c:v>6.4405999999999999</c:v>
                </c:pt>
                <c:pt idx="1095">
                  <c:v>6.4445100000000002</c:v>
                </c:pt>
                <c:pt idx="1096">
                  <c:v>6.4484199999999996</c:v>
                </c:pt>
                <c:pt idx="1097">
                  <c:v>6.4523400000000004</c:v>
                </c:pt>
                <c:pt idx="1098">
                  <c:v>6.4562600000000003</c:v>
                </c:pt>
                <c:pt idx="1099">
                  <c:v>6.4601899999999999</c:v>
                </c:pt>
                <c:pt idx="1100">
                  <c:v>6.4641299999999999</c:v>
                </c:pt>
                <c:pt idx="1101">
                  <c:v>6.4680600000000004</c:v>
                </c:pt>
                <c:pt idx="1102">
                  <c:v>6.47201</c:v>
                </c:pt>
                <c:pt idx="1103">
                  <c:v>6.4759500000000001</c:v>
                </c:pt>
                <c:pt idx="1104">
                  <c:v>6.4798999999999998</c:v>
                </c:pt>
                <c:pt idx="1105">
                  <c:v>6.48386</c:v>
                </c:pt>
                <c:pt idx="1106">
                  <c:v>6.4878200000000001</c:v>
                </c:pt>
                <c:pt idx="1107">
                  <c:v>6.4917899999999999</c:v>
                </c:pt>
                <c:pt idx="1108">
                  <c:v>6.4957599999999998</c:v>
                </c:pt>
                <c:pt idx="1109">
                  <c:v>6.4997400000000001</c:v>
                </c:pt>
                <c:pt idx="1110">
                  <c:v>6.5037200000000004</c:v>
                </c:pt>
                <c:pt idx="1111">
                  <c:v>6.5076999999999998</c:v>
                </c:pt>
                <c:pt idx="1112">
                  <c:v>6.5117000000000003</c:v>
                </c:pt>
                <c:pt idx="1113">
                  <c:v>6.5156900000000002</c:v>
                </c:pt>
                <c:pt idx="1114">
                  <c:v>6.5196899999999998</c:v>
                </c:pt>
                <c:pt idx="1115">
                  <c:v>6.5236999999999998</c:v>
                </c:pt>
                <c:pt idx="1116">
                  <c:v>6.5277099999999999</c:v>
                </c:pt>
                <c:pt idx="1117">
                  <c:v>6.53172</c:v>
                </c:pt>
                <c:pt idx="1118">
                  <c:v>6.5357399999999997</c:v>
                </c:pt>
                <c:pt idx="1119">
                  <c:v>6.5397699999999999</c:v>
                </c:pt>
                <c:pt idx="1120">
                  <c:v>6.5438000000000001</c:v>
                </c:pt>
                <c:pt idx="1121">
                  <c:v>6.5478399999999999</c:v>
                </c:pt>
                <c:pt idx="1122">
                  <c:v>6.5518799999999997</c:v>
                </c:pt>
                <c:pt idx="1123">
                  <c:v>6.5559200000000004</c:v>
                </c:pt>
                <c:pt idx="1124">
                  <c:v>6.5599699999999999</c:v>
                </c:pt>
                <c:pt idx="1125">
                  <c:v>6.5640299999999998</c:v>
                </c:pt>
                <c:pt idx="1126">
                  <c:v>6.5680899999999998</c:v>
                </c:pt>
                <c:pt idx="1127">
                  <c:v>6.5721499999999997</c:v>
                </c:pt>
                <c:pt idx="1128">
                  <c:v>6.5762200000000002</c:v>
                </c:pt>
                <c:pt idx="1129">
                  <c:v>6.5803000000000003</c:v>
                </c:pt>
                <c:pt idx="1130">
                  <c:v>6.5843800000000003</c:v>
                </c:pt>
                <c:pt idx="1131">
                  <c:v>6.5884600000000004</c:v>
                </c:pt>
                <c:pt idx="1132">
                  <c:v>6.5925599999999998</c:v>
                </c:pt>
                <c:pt idx="1133">
                  <c:v>6.5966500000000003</c:v>
                </c:pt>
                <c:pt idx="1134">
                  <c:v>6.6007499999999997</c:v>
                </c:pt>
                <c:pt idx="1135">
                  <c:v>6.6048600000000004</c:v>
                </c:pt>
                <c:pt idx="1136">
                  <c:v>6.6089700000000002</c:v>
                </c:pt>
                <c:pt idx="1137">
                  <c:v>6.6130899999999997</c:v>
                </c:pt>
                <c:pt idx="1138">
                  <c:v>6.61721</c:v>
                </c:pt>
                <c:pt idx="1139">
                  <c:v>6.6213300000000004</c:v>
                </c:pt>
                <c:pt idx="1140">
                  <c:v>6.6254600000000003</c:v>
                </c:pt>
                <c:pt idx="1141">
                  <c:v>6.6295999999999999</c:v>
                </c:pt>
                <c:pt idx="1142">
                  <c:v>6.6337400000000004</c:v>
                </c:pt>
                <c:pt idx="1143">
                  <c:v>6.6378899999999996</c:v>
                </c:pt>
                <c:pt idx="1144">
                  <c:v>6.6420399999999997</c:v>
                </c:pt>
                <c:pt idx="1145">
                  <c:v>6.6462000000000003</c:v>
                </c:pt>
                <c:pt idx="1146">
                  <c:v>6.65036</c:v>
                </c:pt>
                <c:pt idx="1147">
                  <c:v>6.6545300000000003</c:v>
                </c:pt>
                <c:pt idx="1148">
                  <c:v>6.6586999999999996</c:v>
                </c:pt>
                <c:pt idx="1149">
                  <c:v>6.6628800000000004</c:v>
                </c:pt>
                <c:pt idx="1150">
                  <c:v>6.6670699999999998</c:v>
                </c:pt>
                <c:pt idx="1151">
                  <c:v>6.6712499999999997</c:v>
                </c:pt>
                <c:pt idx="1152">
                  <c:v>6.6754499999999997</c:v>
                </c:pt>
                <c:pt idx="1153">
                  <c:v>6.6796499999999996</c:v>
                </c:pt>
                <c:pt idx="1154">
                  <c:v>6.6838499999999996</c:v>
                </c:pt>
                <c:pt idx="1155">
                  <c:v>6.6880600000000001</c:v>
                </c:pt>
                <c:pt idx="1156">
                  <c:v>6.6922800000000002</c:v>
                </c:pt>
                <c:pt idx="1157">
                  <c:v>6.6965000000000003</c:v>
                </c:pt>
                <c:pt idx="1158">
                  <c:v>6.7007199999999996</c:v>
                </c:pt>
                <c:pt idx="1159">
                  <c:v>6.7049599999999998</c:v>
                </c:pt>
                <c:pt idx="1160">
                  <c:v>6.7091900000000004</c:v>
                </c:pt>
                <c:pt idx="1161">
                  <c:v>6.7134299999999998</c:v>
                </c:pt>
                <c:pt idx="1162">
                  <c:v>6.7176799999999997</c:v>
                </c:pt>
                <c:pt idx="1163">
                  <c:v>6.7219300000000004</c:v>
                </c:pt>
                <c:pt idx="1164">
                  <c:v>6.7261899999999999</c:v>
                </c:pt>
                <c:pt idx="1165">
                  <c:v>6.7304599999999999</c:v>
                </c:pt>
                <c:pt idx="1166">
                  <c:v>6.7347200000000003</c:v>
                </c:pt>
                <c:pt idx="1167">
                  <c:v>6.7389999999999999</c:v>
                </c:pt>
                <c:pt idx="1168">
                  <c:v>6.7432800000000004</c:v>
                </c:pt>
                <c:pt idx="1169">
                  <c:v>6.74756</c:v>
                </c:pt>
                <c:pt idx="1170">
                  <c:v>6.7518500000000001</c:v>
                </c:pt>
                <c:pt idx="1171">
                  <c:v>6.7561499999999999</c:v>
                </c:pt>
                <c:pt idx="1172">
                  <c:v>6.7604499999999996</c:v>
                </c:pt>
                <c:pt idx="1173">
                  <c:v>6.7647599999999999</c:v>
                </c:pt>
                <c:pt idx="1174">
                  <c:v>6.7690700000000001</c:v>
                </c:pt>
                <c:pt idx="1175">
                  <c:v>6.77339</c:v>
                </c:pt>
                <c:pt idx="1176">
                  <c:v>6.7777099999999999</c:v>
                </c:pt>
                <c:pt idx="1177">
                  <c:v>6.7820400000000003</c:v>
                </c:pt>
                <c:pt idx="1178">
                  <c:v>6.7863800000000003</c:v>
                </c:pt>
                <c:pt idx="1179">
                  <c:v>6.7907200000000003</c:v>
                </c:pt>
                <c:pt idx="1180">
                  <c:v>6.7950600000000003</c:v>
                </c:pt>
                <c:pt idx="1181">
                  <c:v>6.79941</c:v>
                </c:pt>
                <c:pt idx="1182">
                  <c:v>6.8037700000000001</c:v>
                </c:pt>
                <c:pt idx="1183">
                  <c:v>6.8081300000000002</c:v>
                </c:pt>
                <c:pt idx="1184">
                  <c:v>6.8125</c:v>
                </c:pt>
                <c:pt idx="1185">
                  <c:v>6.8168800000000003</c:v>
                </c:pt>
                <c:pt idx="1186">
                  <c:v>6.82125</c:v>
                </c:pt>
                <c:pt idx="1187">
                  <c:v>6.8256399999999999</c:v>
                </c:pt>
                <c:pt idx="1188">
                  <c:v>6.8300299999999998</c:v>
                </c:pt>
                <c:pt idx="1189">
                  <c:v>6.8344300000000002</c:v>
                </c:pt>
                <c:pt idx="1190">
                  <c:v>6.8388299999999997</c:v>
                </c:pt>
                <c:pt idx="1191">
                  <c:v>6.8432399999999998</c:v>
                </c:pt>
                <c:pt idx="1192">
                  <c:v>6.8476499999999998</c:v>
                </c:pt>
                <c:pt idx="1193">
                  <c:v>6.8520700000000003</c:v>
                </c:pt>
                <c:pt idx="1194">
                  <c:v>6.85649</c:v>
                </c:pt>
                <c:pt idx="1195">
                  <c:v>6.8609200000000001</c:v>
                </c:pt>
                <c:pt idx="1196">
                  <c:v>6.8653599999999999</c:v>
                </c:pt>
                <c:pt idx="1197">
                  <c:v>6.8697999999999997</c:v>
                </c:pt>
                <c:pt idx="1198">
                  <c:v>6.87425</c:v>
                </c:pt>
                <c:pt idx="1199">
                  <c:v>6.8787000000000003</c:v>
                </c:pt>
                <c:pt idx="1200">
                  <c:v>6.8831600000000002</c:v>
                </c:pt>
                <c:pt idx="1201">
                  <c:v>6.8876299999999997</c:v>
                </c:pt>
                <c:pt idx="1202">
                  <c:v>6.8921000000000001</c:v>
                </c:pt>
                <c:pt idx="1203">
                  <c:v>6.8965699999999996</c:v>
                </c:pt>
                <c:pt idx="1204">
                  <c:v>6.9010600000000002</c:v>
                </c:pt>
                <c:pt idx="1205">
                  <c:v>6.9055400000000002</c:v>
                </c:pt>
                <c:pt idx="1206">
                  <c:v>6.9100400000000004</c:v>
                </c:pt>
                <c:pt idx="1207">
                  <c:v>6.9145399999999997</c:v>
                </c:pt>
                <c:pt idx="1208">
                  <c:v>6.9190399999999999</c:v>
                </c:pt>
                <c:pt idx="1209">
                  <c:v>6.9235499999999996</c:v>
                </c:pt>
                <c:pt idx="1210">
                  <c:v>6.92807</c:v>
                </c:pt>
                <c:pt idx="1211">
                  <c:v>6.9325999999999999</c:v>
                </c:pt>
                <c:pt idx="1212">
                  <c:v>6.9371200000000002</c:v>
                </c:pt>
                <c:pt idx="1213">
                  <c:v>6.9416599999999997</c:v>
                </c:pt>
                <c:pt idx="1214">
                  <c:v>6.9462000000000002</c:v>
                </c:pt>
                <c:pt idx="1215">
                  <c:v>6.9507500000000002</c:v>
                </c:pt>
                <c:pt idx="1216">
                  <c:v>6.9553000000000003</c:v>
                </c:pt>
                <c:pt idx="1217">
                  <c:v>6.9598599999999999</c:v>
                </c:pt>
                <c:pt idx="1218">
                  <c:v>6.9644199999999996</c:v>
                </c:pt>
                <c:pt idx="1219">
                  <c:v>6.9690000000000003</c:v>
                </c:pt>
                <c:pt idx="1220">
                  <c:v>6.9735699999999996</c:v>
                </c:pt>
                <c:pt idx="1221">
                  <c:v>6.9781599999999999</c:v>
                </c:pt>
                <c:pt idx="1222">
                  <c:v>6.9827399999999997</c:v>
                </c:pt>
                <c:pt idx="1223">
                  <c:v>6.9873399999999997</c:v>
                </c:pt>
                <c:pt idx="1224">
                  <c:v>6.9919399999999996</c:v>
                </c:pt>
                <c:pt idx="1225">
                  <c:v>6.99655</c:v>
                </c:pt>
                <c:pt idx="1226">
                  <c:v>7.0011599999999996</c:v>
                </c:pt>
                <c:pt idx="1227">
                  <c:v>7.0057799999999997</c:v>
                </c:pt>
                <c:pt idx="1228">
                  <c:v>7.0104100000000003</c:v>
                </c:pt>
                <c:pt idx="1229">
                  <c:v>7.0150399999999999</c:v>
                </c:pt>
                <c:pt idx="1230">
                  <c:v>7.0196800000000001</c:v>
                </c:pt>
                <c:pt idx="1231">
                  <c:v>7.0243200000000003</c:v>
                </c:pt>
                <c:pt idx="1232">
                  <c:v>7.0289700000000002</c:v>
                </c:pt>
                <c:pt idx="1233">
                  <c:v>7.0336299999999996</c:v>
                </c:pt>
                <c:pt idx="1234">
                  <c:v>7.0382899999999999</c:v>
                </c:pt>
                <c:pt idx="1235">
                  <c:v>7.0429599999999999</c:v>
                </c:pt>
                <c:pt idx="1236">
                  <c:v>7.0476299999999998</c:v>
                </c:pt>
                <c:pt idx="1237">
                  <c:v>7.0523100000000003</c:v>
                </c:pt>
                <c:pt idx="1238">
                  <c:v>7.0570000000000004</c:v>
                </c:pt>
                <c:pt idx="1239">
                  <c:v>7.0616899999999996</c:v>
                </c:pt>
                <c:pt idx="1240">
                  <c:v>7.0663900000000002</c:v>
                </c:pt>
                <c:pt idx="1241">
                  <c:v>7.0711000000000004</c:v>
                </c:pt>
                <c:pt idx="1242">
                  <c:v>7.0758099999999997</c:v>
                </c:pt>
                <c:pt idx="1243">
                  <c:v>7.0805300000000004</c:v>
                </c:pt>
                <c:pt idx="1244">
                  <c:v>7.0852500000000003</c:v>
                </c:pt>
                <c:pt idx="1245">
                  <c:v>7.0899799999999997</c:v>
                </c:pt>
                <c:pt idx="1246">
                  <c:v>7.0947199999999997</c:v>
                </c:pt>
                <c:pt idx="1247">
                  <c:v>7.0994599999999997</c:v>
                </c:pt>
                <c:pt idx="1248">
                  <c:v>7.1042100000000001</c:v>
                </c:pt>
                <c:pt idx="1249">
                  <c:v>7.1089700000000002</c:v>
                </c:pt>
                <c:pt idx="1250">
                  <c:v>7.1137300000000003</c:v>
                </c:pt>
                <c:pt idx="1251">
                  <c:v>7.1185</c:v>
                </c:pt>
                <c:pt idx="1252">
                  <c:v>7.1232800000000003</c:v>
                </c:pt>
                <c:pt idx="1253">
                  <c:v>7.1280599999999996</c:v>
                </c:pt>
                <c:pt idx="1254">
                  <c:v>7.1328500000000004</c:v>
                </c:pt>
                <c:pt idx="1255">
                  <c:v>7.1376400000000002</c:v>
                </c:pt>
                <c:pt idx="1256">
                  <c:v>7.1424399999999997</c:v>
                </c:pt>
                <c:pt idx="1257">
                  <c:v>7.1472499999999997</c:v>
                </c:pt>
                <c:pt idx="1258">
                  <c:v>7.1520700000000001</c:v>
                </c:pt>
                <c:pt idx="1259">
                  <c:v>7.1568899999999998</c:v>
                </c:pt>
                <c:pt idx="1260">
                  <c:v>7.1617100000000002</c:v>
                </c:pt>
                <c:pt idx="1261">
                  <c:v>7.16655</c:v>
                </c:pt>
                <c:pt idx="1262">
                  <c:v>7.1713899999999997</c:v>
                </c:pt>
                <c:pt idx="1263">
                  <c:v>7.17624</c:v>
                </c:pt>
                <c:pt idx="1264">
                  <c:v>7.1810900000000002</c:v>
                </c:pt>
                <c:pt idx="1265">
                  <c:v>7.1859500000000001</c:v>
                </c:pt>
                <c:pt idx="1266">
                  <c:v>7.1908099999999999</c:v>
                </c:pt>
                <c:pt idx="1267">
                  <c:v>7.1956899999999999</c:v>
                </c:pt>
                <c:pt idx="1268">
                  <c:v>7.2005699999999999</c:v>
                </c:pt>
                <c:pt idx="1269">
                  <c:v>7.2054499999999999</c:v>
                </c:pt>
                <c:pt idx="1270">
                  <c:v>7.21035</c:v>
                </c:pt>
                <c:pt idx="1271">
                  <c:v>7.2152500000000002</c:v>
                </c:pt>
                <c:pt idx="1272">
                  <c:v>7.2201500000000003</c:v>
                </c:pt>
                <c:pt idx="1273">
                  <c:v>7.2250699999999997</c:v>
                </c:pt>
                <c:pt idx="1274">
                  <c:v>7.2299899999999999</c:v>
                </c:pt>
                <c:pt idx="1275">
                  <c:v>7.2349100000000002</c:v>
                </c:pt>
                <c:pt idx="1276">
                  <c:v>7.2398400000000001</c:v>
                </c:pt>
                <c:pt idx="1277">
                  <c:v>7.2447800000000004</c:v>
                </c:pt>
                <c:pt idx="1278">
                  <c:v>7.2497299999999996</c:v>
                </c:pt>
                <c:pt idx="1279">
                  <c:v>7.2546799999999996</c:v>
                </c:pt>
                <c:pt idx="1280">
                  <c:v>7.2596400000000001</c:v>
                </c:pt>
                <c:pt idx="1281">
                  <c:v>7.2646100000000002</c:v>
                </c:pt>
                <c:pt idx="1282">
                  <c:v>7.2695800000000004</c:v>
                </c:pt>
                <c:pt idx="1283">
                  <c:v>7.2745699999999998</c:v>
                </c:pt>
                <c:pt idx="1284">
                  <c:v>7.2795500000000004</c:v>
                </c:pt>
                <c:pt idx="1285">
                  <c:v>7.2845500000000003</c:v>
                </c:pt>
                <c:pt idx="1286">
                  <c:v>7.2895500000000002</c:v>
                </c:pt>
                <c:pt idx="1287">
                  <c:v>7.2945599999999997</c:v>
                </c:pt>
                <c:pt idx="1288">
                  <c:v>7.2995700000000001</c:v>
                </c:pt>
                <c:pt idx="1289">
                  <c:v>7.3045900000000001</c:v>
                </c:pt>
                <c:pt idx="1290">
                  <c:v>7.3096199999999998</c:v>
                </c:pt>
                <c:pt idx="1291">
                  <c:v>7.3146599999999999</c:v>
                </c:pt>
                <c:pt idx="1292">
                  <c:v>7.3197000000000001</c:v>
                </c:pt>
                <c:pt idx="1293">
                  <c:v>7.3247499999999999</c:v>
                </c:pt>
                <c:pt idx="1294">
                  <c:v>7.3297999999999996</c:v>
                </c:pt>
                <c:pt idx="1295">
                  <c:v>7.3348699999999996</c:v>
                </c:pt>
                <c:pt idx="1296">
                  <c:v>7.3399400000000004</c:v>
                </c:pt>
                <c:pt idx="1297">
                  <c:v>7.3450199999999999</c:v>
                </c:pt>
                <c:pt idx="1298">
                  <c:v>7.3501000000000003</c:v>
                </c:pt>
                <c:pt idx="1299">
                  <c:v>7.3551900000000003</c:v>
                </c:pt>
                <c:pt idx="1300">
                  <c:v>7.36029</c:v>
                </c:pt>
                <c:pt idx="1301">
                  <c:v>7.3654000000000002</c:v>
                </c:pt>
                <c:pt idx="1302">
                  <c:v>7.3705100000000003</c:v>
                </c:pt>
                <c:pt idx="1303">
                  <c:v>7.3756300000000001</c:v>
                </c:pt>
                <c:pt idx="1304">
                  <c:v>7.3807499999999999</c:v>
                </c:pt>
                <c:pt idx="1305">
                  <c:v>7.3858899999999998</c:v>
                </c:pt>
                <c:pt idx="1306">
                  <c:v>7.3910299999999998</c:v>
                </c:pt>
                <c:pt idx="1307">
                  <c:v>7.3961800000000002</c:v>
                </c:pt>
                <c:pt idx="1308">
                  <c:v>7.4013299999999997</c:v>
                </c:pt>
                <c:pt idx="1309">
                  <c:v>7.4065000000000003</c:v>
                </c:pt>
                <c:pt idx="1310">
                  <c:v>7.41167</c:v>
                </c:pt>
                <c:pt idx="1311">
                  <c:v>7.4168399999999997</c:v>
                </c:pt>
                <c:pt idx="1312">
                  <c:v>7.4220300000000003</c:v>
                </c:pt>
                <c:pt idx="1313">
                  <c:v>7.4272200000000002</c:v>
                </c:pt>
                <c:pt idx="1314">
                  <c:v>7.4324199999999996</c:v>
                </c:pt>
                <c:pt idx="1315">
                  <c:v>7.4376199999999999</c:v>
                </c:pt>
                <c:pt idx="1316">
                  <c:v>7.4428400000000003</c:v>
                </c:pt>
                <c:pt idx="1317">
                  <c:v>7.4480599999999999</c:v>
                </c:pt>
                <c:pt idx="1318">
                  <c:v>7.45329</c:v>
                </c:pt>
                <c:pt idx="1319">
                  <c:v>7.45852</c:v>
                </c:pt>
                <c:pt idx="1320">
                  <c:v>7.4637599999999997</c:v>
                </c:pt>
                <c:pt idx="1321">
                  <c:v>7.4690099999999999</c:v>
                </c:pt>
                <c:pt idx="1322">
                  <c:v>7.4742699999999997</c:v>
                </c:pt>
                <c:pt idx="1323">
                  <c:v>7.4795400000000001</c:v>
                </c:pt>
                <c:pt idx="1324">
                  <c:v>7.4848100000000004</c:v>
                </c:pt>
                <c:pt idx="1325">
                  <c:v>7.4900900000000004</c:v>
                </c:pt>
                <c:pt idx="1326">
                  <c:v>7.4953799999999999</c:v>
                </c:pt>
                <c:pt idx="1327">
                  <c:v>7.5006700000000004</c:v>
                </c:pt>
                <c:pt idx="1328">
                  <c:v>7.5059699999999996</c:v>
                </c:pt>
                <c:pt idx="1329">
                  <c:v>7.5112800000000002</c:v>
                </c:pt>
                <c:pt idx="1330">
                  <c:v>7.5166000000000004</c:v>
                </c:pt>
                <c:pt idx="1331">
                  <c:v>7.5219300000000002</c:v>
                </c:pt>
                <c:pt idx="1332">
                  <c:v>7.5272600000000001</c:v>
                </c:pt>
                <c:pt idx="1333">
                  <c:v>7.5326000000000004</c:v>
                </c:pt>
                <c:pt idx="1334">
                  <c:v>7.5379500000000004</c:v>
                </c:pt>
                <c:pt idx="1335">
                  <c:v>7.5433000000000003</c:v>
                </c:pt>
                <c:pt idx="1336">
                  <c:v>7.5486599999999999</c:v>
                </c:pt>
                <c:pt idx="1337">
                  <c:v>7.55403</c:v>
                </c:pt>
                <c:pt idx="1338">
                  <c:v>7.5594099999999997</c:v>
                </c:pt>
                <c:pt idx="1339">
                  <c:v>7.5648</c:v>
                </c:pt>
                <c:pt idx="1340">
                  <c:v>7.5701900000000002</c:v>
                </c:pt>
                <c:pt idx="1341">
                  <c:v>7.57559</c:v>
                </c:pt>
                <c:pt idx="1342">
                  <c:v>7.5810000000000004</c:v>
                </c:pt>
                <c:pt idx="1343">
                  <c:v>7.5864200000000004</c:v>
                </c:pt>
                <c:pt idx="1344">
                  <c:v>7.5918400000000004</c:v>
                </c:pt>
                <c:pt idx="1345">
                  <c:v>7.59727</c:v>
                </c:pt>
                <c:pt idx="1346">
                  <c:v>7.6027100000000001</c:v>
                </c:pt>
                <c:pt idx="1347">
                  <c:v>7.6081599999999998</c:v>
                </c:pt>
                <c:pt idx="1348">
                  <c:v>7.6136200000000001</c:v>
                </c:pt>
                <c:pt idx="1349">
                  <c:v>7.6190800000000003</c:v>
                </c:pt>
                <c:pt idx="1350">
                  <c:v>7.6245500000000002</c:v>
                </c:pt>
                <c:pt idx="1351">
                  <c:v>7.6300299999999996</c:v>
                </c:pt>
                <c:pt idx="1352">
                  <c:v>7.6355199999999996</c:v>
                </c:pt>
                <c:pt idx="1353">
                  <c:v>7.6410099999999996</c:v>
                </c:pt>
                <c:pt idx="1354">
                  <c:v>7.6465100000000001</c:v>
                </c:pt>
                <c:pt idx="1355">
                  <c:v>7.6520200000000003</c:v>
                </c:pt>
                <c:pt idx="1356">
                  <c:v>7.65754</c:v>
                </c:pt>
                <c:pt idx="1357">
                  <c:v>7.6630700000000003</c:v>
                </c:pt>
                <c:pt idx="1358">
                  <c:v>7.6685999999999996</c:v>
                </c:pt>
                <c:pt idx="1359">
                  <c:v>7.67415</c:v>
                </c:pt>
                <c:pt idx="1360">
                  <c:v>7.6797000000000004</c:v>
                </c:pt>
                <c:pt idx="1361">
                  <c:v>7.6852499999999999</c:v>
                </c:pt>
                <c:pt idx="1362">
                  <c:v>7.6908200000000004</c:v>
                </c:pt>
                <c:pt idx="1363">
                  <c:v>7.6963999999999997</c:v>
                </c:pt>
                <c:pt idx="1364">
                  <c:v>7.7019799999999998</c:v>
                </c:pt>
                <c:pt idx="1365">
                  <c:v>7.7075699999999996</c:v>
                </c:pt>
                <c:pt idx="1366">
                  <c:v>7.7131699999999999</c:v>
                </c:pt>
                <c:pt idx="1367">
                  <c:v>7.7187700000000001</c:v>
                </c:pt>
                <c:pt idx="1368">
                  <c:v>7.7243899999999996</c:v>
                </c:pt>
                <c:pt idx="1369">
                  <c:v>7.73001</c:v>
                </c:pt>
                <c:pt idx="1370">
                  <c:v>7.7356400000000001</c:v>
                </c:pt>
                <c:pt idx="1371">
                  <c:v>7.7412799999999997</c:v>
                </c:pt>
                <c:pt idx="1372">
                  <c:v>7.7469299999999999</c:v>
                </c:pt>
                <c:pt idx="1373">
                  <c:v>7.7525899999999996</c:v>
                </c:pt>
                <c:pt idx="1374">
                  <c:v>7.7582500000000003</c:v>
                </c:pt>
                <c:pt idx="1375">
                  <c:v>7.7639300000000002</c:v>
                </c:pt>
                <c:pt idx="1376">
                  <c:v>7.7696100000000001</c:v>
                </c:pt>
                <c:pt idx="1377">
                  <c:v>7.7752999999999997</c:v>
                </c:pt>
                <c:pt idx="1378">
                  <c:v>7.7809900000000001</c:v>
                </c:pt>
                <c:pt idx="1379">
                  <c:v>7.7866999999999997</c:v>
                </c:pt>
                <c:pt idx="1380">
                  <c:v>7.7924199999999999</c:v>
                </c:pt>
                <c:pt idx="1381">
                  <c:v>7.7981400000000001</c:v>
                </c:pt>
                <c:pt idx="1382">
                  <c:v>7.8038699999999999</c:v>
                </c:pt>
                <c:pt idx="1383">
                  <c:v>7.8096100000000002</c:v>
                </c:pt>
                <c:pt idx="1384">
                  <c:v>7.8153600000000001</c:v>
                </c:pt>
                <c:pt idx="1385">
                  <c:v>7.82111</c:v>
                </c:pt>
                <c:pt idx="1386">
                  <c:v>7.8268800000000001</c:v>
                </c:pt>
                <c:pt idx="1387">
                  <c:v>7.8326500000000001</c:v>
                </c:pt>
                <c:pt idx="1388">
                  <c:v>7.8384299999999998</c:v>
                </c:pt>
                <c:pt idx="1389">
                  <c:v>7.8442299999999996</c:v>
                </c:pt>
                <c:pt idx="1390">
                  <c:v>7.8500199999999998</c:v>
                </c:pt>
                <c:pt idx="1391">
                  <c:v>7.8558300000000001</c:v>
                </c:pt>
                <c:pt idx="1392">
                  <c:v>7.86165</c:v>
                </c:pt>
                <c:pt idx="1393">
                  <c:v>7.86747</c:v>
                </c:pt>
                <c:pt idx="1394">
                  <c:v>7.87331</c:v>
                </c:pt>
                <c:pt idx="1395">
                  <c:v>7.8791500000000001</c:v>
                </c:pt>
                <c:pt idx="1396">
                  <c:v>7.8849999999999998</c:v>
                </c:pt>
                <c:pt idx="1397">
                  <c:v>7.89086</c:v>
                </c:pt>
                <c:pt idx="1398">
                  <c:v>7.8967299999999998</c:v>
                </c:pt>
                <c:pt idx="1399">
                  <c:v>7.9026100000000001</c:v>
                </c:pt>
                <c:pt idx="1400">
                  <c:v>7.9084899999999996</c:v>
                </c:pt>
                <c:pt idx="1401">
                  <c:v>7.91439</c:v>
                </c:pt>
                <c:pt idx="1402">
                  <c:v>7.9202899999999996</c:v>
                </c:pt>
                <c:pt idx="1403">
                  <c:v>7.9261999999999997</c:v>
                </c:pt>
                <c:pt idx="1404">
                  <c:v>7.9321200000000003</c:v>
                </c:pt>
                <c:pt idx="1405">
                  <c:v>7.9380499999999996</c:v>
                </c:pt>
                <c:pt idx="1406">
                  <c:v>7.9439900000000003</c:v>
                </c:pt>
                <c:pt idx="1407">
                  <c:v>7.9499399999999998</c:v>
                </c:pt>
                <c:pt idx="1408">
                  <c:v>7.9558999999999997</c:v>
                </c:pt>
                <c:pt idx="1409">
                  <c:v>7.9618599999999997</c:v>
                </c:pt>
                <c:pt idx="1410">
                  <c:v>7.9678399999999998</c:v>
                </c:pt>
                <c:pt idx="1411">
                  <c:v>7.9738199999999999</c:v>
                </c:pt>
                <c:pt idx="1412">
                  <c:v>7.9798099999999996</c:v>
                </c:pt>
                <c:pt idx="1413">
                  <c:v>7.9858200000000004</c:v>
                </c:pt>
                <c:pt idx="1414">
                  <c:v>7.9918300000000002</c:v>
                </c:pt>
                <c:pt idx="1415">
                  <c:v>7.9978499999999997</c:v>
                </c:pt>
                <c:pt idx="1416">
                  <c:v>8.0038699999999992</c:v>
                </c:pt>
                <c:pt idx="1417">
                  <c:v>8.0099099999999996</c:v>
                </c:pt>
                <c:pt idx="1418">
                  <c:v>8.0159599999999998</c:v>
                </c:pt>
                <c:pt idx="1419">
                  <c:v>8.0220199999999995</c:v>
                </c:pt>
                <c:pt idx="1420">
                  <c:v>8.0280799999999992</c:v>
                </c:pt>
                <c:pt idx="1421">
                  <c:v>8.03416</c:v>
                </c:pt>
                <c:pt idx="1422">
                  <c:v>8.0402400000000007</c:v>
                </c:pt>
                <c:pt idx="1423">
                  <c:v>8.0463299999999993</c:v>
                </c:pt>
                <c:pt idx="1424">
                  <c:v>8.0524299999999993</c:v>
                </c:pt>
                <c:pt idx="1425">
                  <c:v>8.0585500000000003</c:v>
                </c:pt>
                <c:pt idx="1426">
                  <c:v>8.0646699999999996</c:v>
                </c:pt>
                <c:pt idx="1427">
                  <c:v>8.0708000000000002</c:v>
                </c:pt>
                <c:pt idx="1428">
                  <c:v>8.0769400000000005</c:v>
                </c:pt>
                <c:pt idx="1429">
                  <c:v>8.0830800000000007</c:v>
                </c:pt>
                <c:pt idx="1430">
                  <c:v>8.0892400000000002</c:v>
                </c:pt>
                <c:pt idx="1431">
                  <c:v>8.0954099999999993</c:v>
                </c:pt>
                <c:pt idx="1432">
                  <c:v>8.1015899999999998</c:v>
                </c:pt>
                <c:pt idx="1433">
                  <c:v>8.1077700000000004</c:v>
                </c:pt>
                <c:pt idx="1434">
                  <c:v>8.1139700000000001</c:v>
                </c:pt>
                <c:pt idx="1435">
                  <c:v>8.1201699999999999</c:v>
                </c:pt>
                <c:pt idx="1436">
                  <c:v>8.1263900000000007</c:v>
                </c:pt>
                <c:pt idx="1437">
                  <c:v>8.1326099999999997</c:v>
                </c:pt>
                <c:pt idx="1438">
                  <c:v>8.1388499999999997</c:v>
                </c:pt>
                <c:pt idx="1439">
                  <c:v>8.1450899999999997</c:v>
                </c:pt>
                <c:pt idx="1440">
                  <c:v>8.1513399999999994</c:v>
                </c:pt>
                <c:pt idx="1441">
                  <c:v>8.1576000000000004</c:v>
                </c:pt>
                <c:pt idx="1442">
                  <c:v>8.1638800000000007</c:v>
                </c:pt>
                <c:pt idx="1443">
                  <c:v>8.1701599999999992</c:v>
                </c:pt>
                <c:pt idx="1444">
                  <c:v>8.1764500000000009</c:v>
                </c:pt>
                <c:pt idx="1445">
                  <c:v>8.1827500000000004</c:v>
                </c:pt>
                <c:pt idx="1446">
                  <c:v>8.1890599999999996</c:v>
                </c:pt>
                <c:pt idx="1447">
                  <c:v>8.1953800000000001</c:v>
                </c:pt>
                <c:pt idx="1448">
                  <c:v>8.2017100000000003</c:v>
                </c:pt>
                <c:pt idx="1449">
                  <c:v>8.2080500000000001</c:v>
                </c:pt>
                <c:pt idx="1450">
                  <c:v>8.2143999999999995</c:v>
                </c:pt>
                <c:pt idx="1451">
                  <c:v>8.2207600000000003</c:v>
                </c:pt>
                <c:pt idx="1452">
                  <c:v>8.2271300000000007</c:v>
                </c:pt>
                <c:pt idx="1453">
                  <c:v>8.2335100000000008</c:v>
                </c:pt>
                <c:pt idx="1454">
                  <c:v>8.2399000000000004</c:v>
                </c:pt>
                <c:pt idx="1455">
                  <c:v>8.2462999999999997</c:v>
                </c:pt>
                <c:pt idx="1456">
                  <c:v>8.2527100000000004</c:v>
                </c:pt>
                <c:pt idx="1457">
                  <c:v>8.2591300000000007</c:v>
                </c:pt>
                <c:pt idx="1458">
                  <c:v>8.2655600000000007</c:v>
                </c:pt>
                <c:pt idx="1459">
                  <c:v>8.2720000000000002</c:v>
                </c:pt>
                <c:pt idx="1460">
                  <c:v>8.2784499999999994</c:v>
                </c:pt>
                <c:pt idx="1461">
                  <c:v>8.28491</c:v>
                </c:pt>
                <c:pt idx="1462">
                  <c:v>8.2913700000000006</c:v>
                </c:pt>
                <c:pt idx="1463">
                  <c:v>8.2978500000000004</c:v>
                </c:pt>
                <c:pt idx="1464">
                  <c:v>8.3043399999999998</c:v>
                </c:pt>
                <c:pt idx="1465">
                  <c:v>8.3108400000000007</c:v>
                </c:pt>
                <c:pt idx="1466">
                  <c:v>8.3173499999999994</c:v>
                </c:pt>
                <c:pt idx="1467">
                  <c:v>8.3238699999999994</c:v>
                </c:pt>
                <c:pt idx="1468">
                  <c:v>8.3303999999999991</c:v>
                </c:pt>
                <c:pt idx="1469">
                  <c:v>8.3369499999999999</c:v>
                </c:pt>
                <c:pt idx="1470">
                  <c:v>8.3435000000000006</c:v>
                </c:pt>
                <c:pt idx="1471">
                  <c:v>8.3500599999999991</c:v>
                </c:pt>
                <c:pt idx="1472">
                  <c:v>8.3566299999999991</c:v>
                </c:pt>
                <c:pt idx="1473">
                  <c:v>8.3632100000000005</c:v>
                </c:pt>
                <c:pt idx="1474">
                  <c:v>8.3697999999999997</c:v>
                </c:pt>
                <c:pt idx="1475">
                  <c:v>8.3764099999999999</c:v>
                </c:pt>
                <c:pt idx="1476">
                  <c:v>8.3830200000000001</c:v>
                </c:pt>
                <c:pt idx="1477">
                  <c:v>8.38964</c:v>
                </c:pt>
                <c:pt idx="1478">
                  <c:v>8.3962800000000009</c:v>
                </c:pt>
                <c:pt idx="1479">
                  <c:v>8.4029199999999999</c:v>
                </c:pt>
                <c:pt idx="1480">
                  <c:v>8.4095800000000001</c:v>
                </c:pt>
                <c:pt idx="1481">
                  <c:v>8.4162400000000002</c:v>
                </c:pt>
                <c:pt idx="1482">
                  <c:v>8.4229199999999995</c:v>
                </c:pt>
                <c:pt idx="1483">
                  <c:v>8.4296100000000003</c:v>
                </c:pt>
                <c:pt idx="1484">
                  <c:v>8.4362999999999992</c:v>
                </c:pt>
                <c:pt idx="1485">
                  <c:v>8.4430099999999992</c:v>
                </c:pt>
                <c:pt idx="1486">
                  <c:v>8.4497300000000006</c:v>
                </c:pt>
                <c:pt idx="1487">
                  <c:v>8.4564599999999999</c:v>
                </c:pt>
                <c:pt idx="1488">
                  <c:v>8.4632000000000005</c:v>
                </c:pt>
                <c:pt idx="1489">
                  <c:v>8.4699500000000008</c:v>
                </c:pt>
                <c:pt idx="1490">
                  <c:v>8.4767100000000006</c:v>
                </c:pt>
                <c:pt idx="1491">
                  <c:v>8.4834899999999998</c:v>
                </c:pt>
                <c:pt idx="1492">
                  <c:v>8.4902700000000006</c:v>
                </c:pt>
                <c:pt idx="1493">
                  <c:v>8.4970599999999994</c:v>
                </c:pt>
                <c:pt idx="1494">
                  <c:v>8.5038699999999992</c:v>
                </c:pt>
                <c:pt idx="1495">
                  <c:v>8.5106800000000007</c:v>
                </c:pt>
                <c:pt idx="1496">
                  <c:v>8.5175099999999997</c:v>
                </c:pt>
                <c:pt idx="1497">
                  <c:v>8.5243500000000001</c:v>
                </c:pt>
                <c:pt idx="1498">
                  <c:v>8.5312000000000001</c:v>
                </c:pt>
                <c:pt idx="1499">
                  <c:v>8.5380599999999998</c:v>
                </c:pt>
                <c:pt idx="1500">
                  <c:v>8.5449300000000008</c:v>
                </c:pt>
                <c:pt idx="1501">
                  <c:v>8.5518099999999997</c:v>
                </c:pt>
                <c:pt idx="1502">
                  <c:v>8.5587</c:v>
                </c:pt>
                <c:pt idx="1503">
                  <c:v>8.5656099999999995</c:v>
                </c:pt>
                <c:pt idx="1504">
                  <c:v>8.5725200000000008</c:v>
                </c:pt>
                <c:pt idx="1505">
                  <c:v>8.5794499999999996</c:v>
                </c:pt>
                <c:pt idx="1506">
                  <c:v>8.5863899999999997</c:v>
                </c:pt>
                <c:pt idx="1507">
                  <c:v>8.5933399999999995</c:v>
                </c:pt>
                <c:pt idx="1508">
                  <c:v>8.6003000000000007</c:v>
                </c:pt>
                <c:pt idx="1509">
                  <c:v>8.6072699999999998</c:v>
                </c:pt>
                <c:pt idx="1510">
                  <c:v>8.6142500000000002</c:v>
                </c:pt>
                <c:pt idx="1511">
                  <c:v>8.6212499999999999</c:v>
                </c:pt>
                <c:pt idx="1512">
                  <c:v>8.6282499999999995</c:v>
                </c:pt>
                <c:pt idx="1513">
                  <c:v>8.6352700000000002</c:v>
                </c:pt>
                <c:pt idx="1514">
                  <c:v>8.6423000000000005</c:v>
                </c:pt>
                <c:pt idx="1515">
                  <c:v>8.6493400000000005</c:v>
                </c:pt>
                <c:pt idx="1516">
                  <c:v>8.65639</c:v>
                </c:pt>
                <c:pt idx="1517">
                  <c:v>8.6634499999999992</c:v>
                </c:pt>
                <c:pt idx="1518">
                  <c:v>8.6705299999999994</c:v>
                </c:pt>
                <c:pt idx="1519">
                  <c:v>8.6776099999999996</c:v>
                </c:pt>
                <c:pt idx="1520">
                  <c:v>8.6847100000000008</c:v>
                </c:pt>
                <c:pt idx="1521">
                  <c:v>8.6918199999999999</c:v>
                </c:pt>
                <c:pt idx="1522">
                  <c:v>8.6989400000000003</c:v>
                </c:pt>
                <c:pt idx="1523">
                  <c:v>8.7060700000000004</c:v>
                </c:pt>
                <c:pt idx="1524">
                  <c:v>8.7132199999999997</c:v>
                </c:pt>
                <c:pt idx="1525">
                  <c:v>8.7203700000000008</c:v>
                </c:pt>
                <c:pt idx="1526">
                  <c:v>8.7275399999999994</c:v>
                </c:pt>
                <c:pt idx="1527">
                  <c:v>8.7347199999999994</c:v>
                </c:pt>
                <c:pt idx="1528">
                  <c:v>8.7419100000000007</c:v>
                </c:pt>
                <c:pt idx="1529">
                  <c:v>8.7491099999999999</c:v>
                </c:pt>
                <c:pt idx="1530">
                  <c:v>8.7563300000000002</c:v>
                </c:pt>
                <c:pt idx="1531">
                  <c:v>8.76356</c:v>
                </c:pt>
                <c:pt idx="1532">
                  <c:v>8.7707999999999995</c:v>
                </c:pt>
                <c:pt idx="1533">
                  <c:v>8.7780500000000004</c:v>
                </c:pt>
                <c:pt idx="1534">
                  <c:v>8.7853100000000008</c:v>
                </c:pt>
                <c:pt idx="1535">
                  <c:v>8.7925799999999992</c:v>
                </c:pt>
                <c:pt idx="1536">
                  <c:v>8.7998700000000003</c:v>
                </c:pt>
                <c:pt idx="1537">
                  <c:v>8.8071699999999993</c:v>
                </c:pt>
                <c:pt idx="1538">
                  <c:v>8.8144799999999996</c:v>
                </c:pt>
                <c:pt idx="1539">
                  <c:v>8.8217999999999996</c:v>
                </c:pt>
                <c:pt idx="1540">
                  <c:v>8.8291400000000007</c:v>
                </c:pt>
                <c:pt idx="1541">
                  <c:v>8.8364899999999995</c:v>
                </c:pt>
                <c:pt idx="1542">
                  <c:v>8.8438499999999998</c:v>
                </c:pt>
                <c:pt idx="1543">
                  <c:v>8.8512199999999996</c:v>
                </c:pt>
                <c:pt idx="1544">
                  <c:v>8.8585999999999991</c:v>
                </c:pt>
                <c:pt idx="1545">
                  <c:v>8.8659999999999997</c:v>
                </c:pt>
                <c:pt idx="1546">
                  <c:v>8.8734099999999998</c:v>
                </c:pt>
                <c:pt idx="1547">
                  <c:v>8.8808299999999996</c:v>
                </c:pt>
                <c:pt idx="1548">
                  <c:v>8.8882700000000003</c:v>
                </c:pt>
                <c:pt idx="1549">
                  <c:v>8.8957099999999993</c:v>
                </c:pt>
                <c:pt idx="1550">
                  <c:v>8.9031699999999994</c:v>
                </c:pt>
                <c:pt idx="1551">
                  <c:v>8.9106400000000008</c:v>
                </c:pt>
                <c:pt idx="1552">
                  <c:v>8.9181299999999997</c:v>
                </c:pt>
                <c:pt idx="1553">
                  <c:v>8.9256200000000003</c:v>
                </c:pt>
                <c:pt idx="1554">
                  <c:v>8.9331300000000002</c:v>
                </c:pt>
                <c:pt idx="1555">
                  <c:v>8.9406499999999998</c:v>
                </c:pt>
                <c:pt idx="1556">
                  <c:v>8.9481900000000003</c:v>
                </c:pt>
                <c:pt idx="1557">
                  <c:v>8.9557400000000005</c:v>
                </c:pt>
                <c:pt idx="1558">
                  <c:v>8.9633000000000003</c:v>
                </c:pt>
                <c:pt idx="1559">
                  <c:v>8.9708699999999997</c:v>
                </c:pt>
                <c:pt idx="1560">
                  <c:v>8.9784500000000005</c:v>
                </c:pt>
                <c:pt idx="1561">
                  <c:v>8.9860500000000005</c:v>
                </c:pt>
                <c:pt idx="1562">
                  <c:v>8.9936600000000002</c:v>
                </c:pt>
                <c:pt idx="1563">
                  <c:v>9.0012899999999991</c:v>
                </c:pt>
                <c:pt idx="1564">
                  <c:v>9.0089299999999994</c:v>
                </c:pt>
                <c:pt idx="1565">
                  <c:v>9.0165799999999994</c:v>
                </c:pt>
                <c:pt idx="1566">
                  <c:v>9.0242400000000007</c:v>
                </c:pt>
                <c:pt idx="1567">
                  <c:v>9.0319099999999999</c:v>
                </c:pt>
                <c:pt idx="1568">
                  <c:v>9.0396000000000001</c:v>
                </c:pt>
                <c:pt idx="1569">
                  <c:v>9.0473099999999995</c:v>
                </c:pt>
                <c:pt idx="1570">
                  <c:v>9.0550200000000007</c:v>
                </c:pt>
                <c:pt idx="1571">
                  <c:v>9.0627499999999994</c:v>
                </c:pt>
                <c:pt idx="1572">
                  <c:v>9.0704899999999995</c:v>
                </c:pt>
                <c:pt idx="1573">
                  <c:v>9.0782500000000006</c:v>
                </c:pt>
                <c:pt idx="1574">
                  <c:v>9.0860199999999995</c:v>
                </c:pt>
                <c:pt idx="1575">
                  <c:v>9.0937999999999999</c:v>
                </c:pt>
                <c:pt idx="1576">
                  <c:v>9.1015899999999998</c:v>
                </c:pt>
                <c:pt idx="1577">
                  <c:v>9.1094000000000008</c:v>
                </c:pt>
                <c:pt idx="1578">
                  <c:v>9.1172199999999997</c:v>
                </c:pt>
                <c:pt idx="1579">
                  <c:v>9.1250599999999995</c:v>
                </c:pt>
                <c:pt idx="1580">
                  <c:v>9.1329100000000007</c:v>
                </c:pt>
                <c:pt idx="1581">
                  <c:v>9.1407699999999998</c:v>
                </c:pt>
                <c:pt idx="1582">
                  <c:v>9.1486400000000003</c:v>
                </c:pt>
                <c:pt idx="1583">
                  <c:v>9.1565300000000001</c:v>
                </c:pt>
                <c:pt idx="1584">
                  <c:v>9.1644400000000008</c:v>
                </c:pt>
                <c:pt idx="1585">
                  <c:v>9.1723499999999998</c:v>
                </c:pt>
                <c:pt idx="1586">
                  <c:v>9.1802799999999998</c:v>
                </c:pt>
                <c:pt idx="1587">
                  <c:v>9.1882300000000008</c:v>
                </c:pt>
                <c:pt idx="1588">
                  <c:v>9.1961899999999996</c:v>
                </c:pt>
                <c:pt idx="1589">
                  <c:v>9.2041599999999999</c:v>
                </c:pt>
                <c:pt idx="1590">
                  <c:v>9.2121399999999998</c:v>
                </c:pt>
                <c:pt idx="1591">
                  <c:v>9.2201400000000007</c:v>
                </c:pt>
                <c:pt idx="1592">
                  <c:v>9.2281600000000008</c:v>
                </c:pt>
                <c:pt idx="1593">
                  <c:v>9.2361799999999992</c:v>
                </c:pt>
                <c:pt idx="1594">
                  <c:v>9.2442200000000003</c:v>
                </c:pt>
                <c:pt idx="1595">
                  <c:v>9.2522800000000007</c:v>
                </c:pt>
                <c:pt idx="1596">
                  <c:v>9.2603500000000007</c:v>
                </c:pt>
                <c:pt idx="1597">
                  <c:v>9.2684300000000004</c:v>
                </c:pt>
                <c:pt idx="1598">
                  <c:v>9.2765299999999993</c:v>
                </c:pt>
                <c:pt idx="1599">
                  <c:v>9.2846399999999996</c:v>
                </c:pt>
                <c:pt idx="1600">
                  <c:v>9.2927700000000009</c:v>
                </c:pt>
                <c:pt idx="1601">
                  <c:v>9.30091</c:v>
                </c:pt>
                <c:pt idx="1602">
                  <c:v>9.3090600000000006</c:v>
                </c:pt>
                <c:pt idx="1603">
                  <c:v>9.3172300000000003</c:v>
                </c:pt>
                <c:pt idx="1604">
                  <c:v>9.3254099999999998</c:v>
                </c:pt>
                <c:pt idx="1605">
                  <c:v>9.3336100000000002</c:v>
                </c:pt>
                <c:pt idx="1606">
                  <c:v>9.3418200000000002</c:v>
                </c:pt>
                <c:pt idx="1607">
                  <c:v>9.3500499999999995</c:v>
                </c:pt>
                <c:pt idx="1608">
                  <c:v>9.3582900000000002</c:v>
                </c:pt>
                <c:pt idx="1609">
                  <c:v>9.3665400000000005</c:v>
                </c:pt>
                <c:pt idx="1610">
                  <c:v>9.3748100000000001</c:v>
                </c:pt>
                <c:pt idx="1611">
                  <c:v>9.3831000000000007</c:v>
                </c:pt>
                <c:pt idx="1612">
                  <c:v>9.3914000000000009</c:v>
                </c:pt>
                <c:pt idx="1613">
                  <c:v>9.3997100000000007</c:v>
                </c:pt>
                <c:pt idx="1614">
                  <c:v>9.4080399999999997</c:v>
                </c:pt>
                <c:pt idx="1615">
                  <c:v>9.4163800000000002</c:v>
                </c:pt>
                <c:pt idx="1616">
                  <c:v>9.4247399999999999</c:v>
                </c:pt>
                <c:pt idx="1617">
                  <c:v>9.4331099999999992</c:v>
                </c:pt>
                <c:pt idx="1618">
                  <c:v>9.4414999999999996</c:v>
                </c:pt>
                <c:pt idx="1619">
                  <c:v>9.4498999999999995</c:v>
                </c:pt>
                <c:pt idx="1620">
                  <c:v>9.4583200000000005</c:v>
                </c:pt>
                <c:pt idx="1621">
                  <c:v>9.4667499999999993</c:v>
                </c:pt>
                <c:pt idx="1622">
                  <c:v>9.4751999999999992</c:v>
                </c:pt>
                <c:pt idx="1623">
                  <c:v>9.4836600000000004</c:v>
                </c:pt>
                <c:pt idx="1624">
                  <c:v>9.4921399999999991</c:v>
                </c:pt>
                <c:pt idx="1625">
                  <c:v>9.5006299999999992</c:v>
                </c:pt>
                <c:pt idx="1626">
                  <c:v>9.5091400000000004</c:v>
                </c:pt>
                <c:pt idx="1627">
                  <c:v>9.5176700000000007</c:v>
                </c:pt>
                <c:pt idx="1628">
                  <c:v>9.5262100000000007</c:v>
                </c:pt>
                <c:pt idx="1629">
                  <c:v>9.5347600000000003</c:v>
                </c:pt>
                <c:pt idx="1630">
                  <c:v>9.5433299999999992</c:v>
                </c:pt>
                <c:pt idx="1631">
                  <c:v>9.5519099999999995</c:v>
                </c:pt>
                <c:pt idx="1632">
                  <c:v>9.5605200000000004</c:v>
                </c:pt>
                <c:pt idx="1633">
                  <c:v>9.5691299999999995</c:v>
                </c:pt>
                <c:pt idx="1634">
                  <c:v>9.5777599999999996</c:v>
                </c:pt>
                <c:pt idx="1635">
                  <c:v>9.5864100000000008</c:v>
                </c:pt>
                <c:pt idx="1636">
                  <c:v>9.5950699999999998</c:v>
                </c:pt>
                <c:pt idx="1637">
                  <c:v>9.6037499999999998</c:v>
                </c:pt>
                <c:pt idx="1638">
                  <c:v>9.6124500000000008</c:v>
                </c:pt>
                <c:pt idx="1639">
                  <c:v>9.6211599999999997</c:v>
                </c:pt>
                <c:pt idx="1640">
                  <c:v>9.62988</c:v>
                </c:pt>
                <c:pt idx="1641">
                  <c:v>9.6386199999999995</c:v>
                </c:pt>
                <c:pt idx="1642">
                  <c:v>9.6473800000000001</c:v>
                </c:pt>
                <c:pt idx="1643">
                  <c:v>9.6561500000000002</c:v>
                </c:pt>
                <c:pt idx="1644">
                  <c:v>9.6649399999999996</c:v>
                </c:pt>
                <c:pt idx="1645">
                  <c:v>9.6737500000000001</c:v>
                </c:pt>
                <c:pt idx="1646">
                  <c:v>9.6825700000000001</c:v>
                </c:pt>
                <c:pt idx="1647">
                  <c:v>9.6914099999999994</c:v>
                </c:pt>
                <c:pt idx="1648">
                  <c:v>9.7002600000000001</c:v>
                </c:pt>
                <c:pt idx="1649">
                  <c:v>9.70913</c:v>
                </c:pt>
                <c:pt idx="1650">
                  <c:v>9.7180199999999992</c:v>
                </c:pt>
                <c:pt idx="1651">
                  <c:v>9.7269199999999998</c:v>
                </c:pt>
                <c:pt idx="1652">
                  <c:v>9.7358399999999996</c:v>
                </c:pt>
                <c:pt idx="1653">
                  <c:v>9.7447700000000008</c:v>
                </c:pt>
                <c:pt idx="1654">
                  <c:v>9.7537199999999995</c:v>
                </c:pt>
                <c:pt idx="1655">
                  <c:v>9.7626899999999992</c:v>
                </c:pt>
                <c:pt idx="1656">
                  <c:v>9.7716799999999999</c:v>
                </c:pt>
                <c:pt idx="1657">
                  <c:v>9.7806800000000003</c:v>
                </c:pt>
                <c:pt idx="1658">
                  <c:v>9.7896999999999998</c:v>
                </c:pt>
                <c:pt idx="1659">
                  <c:v>9.7987300000000008</c:v>
                </c:pt>
                <c:pt idx="1660">
                  <c:v>9.8077799999999993</c:v>
                </c:pt>
                <c:pt idx="1661">
                  <c:v>9.8168500000000005</c:v>
                </c:pt>
                <c:pt idx="1662">
                  <c:v>9.8259299999999996</c:v>
                </c:pt>
                <c:pt idx="1663">
                  <c:v>9.8350299999999997</c:v>
                </c:pt>
                <c:pt idx="1664">
                  <c:v>9.8441500000000008</c:v>
                </c:pt>
                <c:pt idx="1665">
                  <c:v>9.8532899999999994</c:v>
                </c:pt>
                <c:pt idx="1666">
                  <c:v>9.8624399999999994</c:v>
                </c:pt>
                <c:pt idx="1667">
                  <c:v>9.8716100000000004</c:v>
                </c:pt>
                <c:pt idx="1668">
                  <c:v>9.8807899999999993</c:v>
                </c:pt>
                <c:pt idx="1669">
                  <c:v>9.89</c:v>
                </c:pt>
                <c:pt idx="1670">
                  <c:v>9.8992199999999997</c:v>
                </c:pt>
                <c:pt idx="1671">
                  <c:v>9.9084599999999998</c:v>
                </c:pt>
                <c:pt idx="1672">
                  <c:v>9.9177099999999996</c:v>
                </c:pt>
                <c:pt idx="1673">
                  <c:v>9.9269800000000004</c:v>
                </c:pt>
                <c:pt idx="1674">
                  <c:v>9.9362700000000004</c:v>
                </c:pt>
                <c:pt idx="1675">
                  <c:v>9.9455799999999996</c:v>
                </c:pt>
                <c:pt idx="1676">
                  <c:v>9.9549000000000003</c:v>
                </c:pt>
                <c:pt idx="1677">
                  <c:v>9.9642499999999998</c:v>
                </c:pt>
                <c:pt idx="1678">
                  <c:v>9.9735999999999994</c:v>
                </c:pt>
                <c:pt idx="1679">
                  <c:v>9.9829799999999995</c:v>
                </c:pt>
                <c:pt idx="1680">
                  <c:v>9.9923800000000007</c:v>
                </c:pt>
                <c:pt idx="1681">
                  <c:v>10.00179</c:v>
                </c:pt>
                <c:pt idx="1682">
                  <c:v>10.01122</c:v>
                </c:pt>
                <c:pt idx="1683">
                  <c:v>10.020670000000001</c:v>
                </c:pt>
                <c:pt idx="1684">
                  <c:v>10.03013</c:v>
                </c:pt>
                <c:pt idx="1685">
                  <c:v>10.039619999999999</c:v>
                </c:pt>
                <c:pt idx="1686">
                  <c:v>10.04912</c:v>
                </c:pt>
                <c:pt idx="1687">
                  <c:v>10.05864</c:v>
                </c:pt>
                <c:pt idx="1688">
                  <c:v>10.06818</c:v>
                </c:pt>
                <c:pt idx="1689">
                  <c:v>10.077730000000001</c:v>
                </c:pt>
                <c:pt idx="1690">
                  <c:v>10.08731</c:v>
                </c:pt>
                <c:pt idx="1691">
                  <c:v>10.0969</c:v>
                </c:pt>
                <c:pt idx="1692">
                  <c:v>10.10651</c:v>
                </c:pt>
                <c:pt idx="1693">
                  <c:v>10.11614</c:v>
                </c:pt>
                <c:pt idx="1694">
                  <c:v>10.125780000000001</c:v>
                </c:pt>
                <c:pt idx="1695">
                  <c:v>10.135450000000001</c:v>
                </c:pt>
                <c:pt idx="1696">
                  <c:v>10.14513</c:v>
                </c:pt>
                <c:pt idx="1697">
                  <c:v>10.15484</c:v>
                </c:pt>
                <c:pt idx="1698">
                  <c:v>10.16456</c:v>
                </c:pt>
                <c:pt idx="1699">
                  <c:v>10.174300000000001</c:v>
                </c:pt>
                <c:pt idx="1700">
                  <c:v>10.184049999999999</c:v>
                </c:pt>
                <c:pt idx="1701">
                  <c:v>10.19383</c:v>
                </c:pt>
                <c:pt idx="1702">
                  <c:v>10.20363</c:v>
                </c:pt>
                <c:pt idx="1703">
                  <c:v>10.21344</c:v>
                </c:pt>
                <c:pt idx="1704">
                  <c:v>10.223280000000001</c:v>
                </c:pt>
                <c:pt idx="1705">
                  <c:v>10.233129999999999</c:v>
                </c:pt>
                <c:pt idx="1706">
                  <c:v>10.243</c:v>
                </c:pt>
                <c:pt idx="1707">
                  <c:v>10.252890000000001</c:v>
                </c:pt>
                <c:pt idx="1708">
                  <c:v>10.2628</c:v>
                </c:pt>
                <c:pt idx="1709">
                  <c:v>10.272729999999999</c:v>
                </c:pt>
                <c:pt idx="1710">
                  <c:v>10.282679999999999</c:v>
                </c:pt>
                <c:pt idx="1711">
                  <c:v>10.29265</c:v>
                </c:pt>
                <c:pt idx="1712">
                  <c:v>10.302630000000001</c:v>
                </c:pt>
                <c:pt idx="1713">
                  <c:v>10.31264</c:v>
                </c:pt>
                <c:pt idx="1714">
                  <c:v>10.322660000000001</c:v>
                </c:pt>
                <c:pt idx="1715">
                  <c:v>10.332710000000001</c:v>
                </c:pt>
                <c:pt idx="1716">
                  <c:v>10.34277</c:v>
                </c:pt>
                <c:pt idx="1717">
                  <c:v>10.35286</c:v>
                </c:pt>
                <c:pt idx="1718">
                  <c:v>10.362959999999999</c:v>
                </c:pt>
                <c:pt idx="1719">
                  <c:v>10.373089999999999</c:v>
                </c:pt>
                <c:pt idx="1720">
                  <c:v>10.383229999999999</c:v>
                </c:pt>
                <c:pt idx="1721">
                  <c:v>10.39339</c:v>
                </c:pt>
                <c:pt idx="1722">
                  <c:v>10.40358</c:v>
                </c:pt>
                <c:pt idx="1723">
                  <c:v>10.413779999999999</c:v>
                </c:pt>
                <c:pt idx="1724">
                  <c:v>10.423999999999999</c:v>
                </c:pt>
                <c:pt idx="1725">
                  <c:v>10.43425</c:v>
                </c:pt>
                <c:pt idx="1726">
                  <c:v>10.444509999999999</c:v>
                </c:pt>
                <c:pt idx="1727">
                  <c:v>10.454800000000001</c:v>
                </c:pt>
                <c:pt idx="1728">
                  <c:v>10.4651</c:v>
                </c:pt>
                <c:pt idx="1729">
                  <c:v>10.47542</c:v>
                </c:pt>
                <c:pt idx="1730">
                  <c:v>10.48577</c:v>
                </c:pt>
                <c:pt idx="1731">
                  <c:v>10.496130000000001</c:v>
                </c:pt>
                <c:pt idx="1732">
                  <c:v>10.50652</c:v>
                </c:pt>
                <c:pt idx="1733">
                  <c:v>10.51693</c:v>
                </c:pt>
                <c:pt idx="1734">
                  <c:v>10.52735</c:v>
                </c:pt>
                <c:pt idx="1735">
                  <c:v>10.537800000000001</c:v>
                </c:pt>
                <c:pt idx="1736">
                  <c:v>10.54827</c:v>
                </c:pt>
                <c:pt idx="1737">
                  <c:v>10.558759999999999</c:v>
                </c:pt>
                <c:pt idx="1738">
                  <c:v>10.569269999999999</c:v>
                </c:pt>
                <c:pt idx="1739">
                  <c:v>10.579800000000001</c:v>
                </c:pt>
                <c:pt idx="1740">
                  <c:v>10.590350000000001</c:v>
                </c:pt>
                <c:pt idx="1741">
                  <c:v>10.60093</c:v>
                </c:pt>
                <c:pt idx="1742">
                  <c:v>10.611520000000001</c:v>
                </c:pt>
                <c:pt idx="1743">
                  <c:v>10.62214</c:v>
                </c:pt>
                <c:pt idx="1744">
                  <c:v>10.632770000000001</c:v>
                </c:pt>
                <c:pt idx="1745">
                  <c:v>10.64343</c:v>
                </c:pt>
                <c:pt idx="1746">
                  <c:v>10.654109999999999</c:v>
                </c:pt>
                <c:pt idx="1747">
                  <c:v>10.664809999999999</c:v>
                </c:pt>
                <c:pt idx="1748">
                  <c:v>10.67553</c:v>
                </c:pt>
                <c:pt idx="1749">
                  <c:v>10.68628</c:v>
                </c:pt>
                <c:pt idx="1750">
                  <c:v>10.697039999999999</c:v>
                </c:pt>
                <c:pt idx="1751">
                  <c:v>10.70783</c:v>
                </c:pt>
                <c:pt idx="1752">
                  <c:v>10.718640000000001</c:v>
                </c:pt>
                <c:pt idx="1753">
                  <c:v>10.729469999999999</c:v>
                </c:pt>
                <c:pt idx="1754">
                  <c:v>10.740320000000001</c:v>
                </c:pt>
                <c:pt idx="1755">
                  <c:v>10.751200000000001</c:v>
                </c:pt>
                <c:pt idx="1756">
                  <c:v>10.7621</c:v>
                </c:pt>
                <c:pt idx="1757">
                  <c:v>10.773009999999999</c:v>
                </c:pt>
                <c:pt idx="1758">
                  <c:v>10.78396</c:v>
                </c:pt>
                <c:pt idx="1759">
                  <c:v>10.794919999999999</c:v>
                </c:pt>
                <c:pt idx="1760">
                  <c:v>10.805910000000001</c:v>
                </c:pt>
                <c:pt idx="1761">
                  <c:v>10.81691</c:v>
                </c:pt>
                <c:pt idx="1762">
                  <c:v>10.82794</c:v>
                </c:pt>
                <c:pt idx="1763">
                  <c:v>10.839</c:v>
                </c:pt>
                <c:pt idx="1764">
                  <c:v>10.850070000000001</c:v>
                </c:pt>
                <c:pt idx="1765">
                  <c:v>10.86117</c:v>
                </c:pt>
                <c:pt idx="1766">
                  <c:v>10.87229</c:v>
                </c:pt>
                <c:pt idx="1767">
                  <c:v>10.88344</c:v>
                </c:pt>
                <c:pt idx="1768">
                  <c:v>10.894600000000001</c:v>
                </c:pt>
                <c:pt idx="1769">
                  <c:v>10.90579</c:v>
                </c:pt>
                <c:pt idx="1770">
                  <c:v>10.917009999999999</c:v>
                </c:pt>
                <c:pt idx="1771">
                  <c:v>10.928240000000001</c:v>
                </c:pt>
                <c:pt idx="1772">
                  <c:v>10.939500000000001</c:v>
                </c:pt>
                <c:pt idx="1773">
                  <c:v>10.95078</c:v>
                </c:pt>
                <c:pt idx="1774">
                  <c:v>10.96209</c:v>
                </c:pt>
                <c:pt idx="1775">
                  <c:v>10.973420000000001</c:v>
                </c:pt>
                <c:pt idx="1776">
                  <c:v>10.984769999999999</c:v>
                </c:pt>
                <c:pt idx="1777">
                  <c:v>10.99615</c:v>
                </c:pt>
                <c:pt idx="1778">
                  <c:v>11.00755</c:v>
                </c:pt>
                <c:pt idx="1779">
                  <c:v>11.018969999999999</c:v>
                </c:pt>
                <c:pt idx="1780">
                  <c:v>11.030419999999999</c:v>
                </c:pt>
                <c:pt idx="1781">
                  <c:v>11.04189</c:v>
                </c:pt>
                <c:pt idx="1782">
                  <c:v>11.053380000000001</c:v>
                </c:pt>
                <c:pt idx="1783">
                  <c:v>11.0649</c:v>
                </c:pt>
                <c:pt idx="1784">
                  <c:v>11.07644</c:v>
                </c:pt>
                <c:pt idx="1785">
                  <c:v>11.088010000000001</c:v>
                </c:pt>
                <c:pt idx="1786">
                  <c:v>11.099600000000001</c:v>
                </c:pt>
                <c:pt idx="1787">
                  <c:v>11.11121</c:v>
                </c:pt>
                <c:pt idx="1788">
                  <c:v>11.12285</c:v>
                </c:pt>
                <c:pt idx="1789">
                  <c:v>11.13452</c:v>
                </c:pt>
                <c:pt idx="1790">
                  <c:v>11.14621</c:v>
                </c:pt>
                <c:pt idx="1791">
                  <c:v>11.157920000000001</c:v>
                </c:pt>
                <c:pt idx="1792">
                  <c:v>11.16966</c:v>
                </c:pt>
                <c:pt idx="1793">
                  <c:v>11.181419999999999</c:v>
                </c:pt>
                <c:pt idx="1794">
                  <c:v>11.193210000000001</c:v>
                </c:pt>
                <c:pt idx="1795">
                  <c:v>11.205019999999999</c:v>
                </c:pt>
                <c:pt idx="1796">
                  <c:v>11.216850000000001</c:v>
                </c:pt>
                <c:pt idx="1797">
                  <c:v>11.228719999999999</c:v>
                </c:pt>
                <c:pt idx="1798">
                  <c:v>11.240600000000001</c:v>
                </c:pt>
                <c:pt idx="1799">
                  <c:v>11.252520000000001</c:v>
                </c:pt>
                <c:pt idx="1800">
                  <c:v>11.26445</c:v>
                </c:pt>
                <c:pt idx="1801">
                  <c:v>11.27642</c:v>
                </c:pt>
                <c:pt idx="1802">
                  <c:v>11.288399999999999</c:v>
                </c:pt>
                <c:pt idx="1803">
                  <c:v>11.300420000000001</c:v>
                </c:pt>
                <c:pt idx="1804">
                  <c:v>11.31246</c:v>
                </c:pt>
                <c:pt idx="1805">
                  <c:v>11.32452</c:v>
                </c:pt>
                <c:pt idx="1806">
                  <c:v>11.33661</c:v>
                </c:pt>
                <c:pt idx="1807">
                  <c:v>11.34873</c:v>
                </c:pt>
                <c:pt idx="1808">
                  <c:v>11.36087</c:v>
                </c:pt>
                <c:pt idx="1809">
                  <c:v>11.37304</c:v>
                </c:pt>
                <c:pt idx="1810">
                  <c:v>11.38524</c:v>
                </c:pt>
                <c:pt idx="1811">
                  <c:v>11.397460000000001</c:v>
                </c:pt>
                <c:pt idx="1812">
                  <c:v>11.409700000000001</c:v>
                </c:pt>
                <c:pt idx="1813">
                  <c:v>11.42198</c:v>
                </c:pt>
                <c:pt idx="1814">
                  <c:v>11.434279999999999</c:v>
                </c:pt>
                <c:pt idx="1815">
                  <c:v>11.4466</c:v>
                </c:pt>
                <c:pt idx="1816">
                  <c:v>11.458959999999999</c:v>
                </c:pt>
                <c:pt idx="1817">
                  <c:v>11.47134</c:v>
                </c:pt>
                <c:pt idx="1818">
                  <c:v>11.483739999999999</c:v>
                </c:pt>
                <c:pt idx="1819">
                  <c:v>11.496180000000001</c:v>
                </c:pt>
                <c:pt idx="1820">
                  <c:v>11.50864</c:v>
                </c:pt>
                <c:pt idx="1821">
                  <c:v>11.52112</c:v>
                </c:pt>
                <c:pt idx="1822">
                  <c:v>11.53364</c:v>
                </c:pt>
                <c:pt idx="1823">
                  <c:v>11.54618</c:v>
                </c:pt>
                <c:pt idx="1824">
                  <c:v>11.55875</c:v>
                </c:pt>
                <c:pt idx="1825">
                  <c:v>11.571350000000001</c:v>
                </c:pt>
                <c:pt idx="1826">
                  <c:v>11.583970000000001</c:v>
                </c:pt>
                <c:pt idx="1827">
                  <c:v>11.59662</c:v>
                </c:pt>
                <c:pt idx="1828">
                  <c:v>11.609299999999999</c:v>
                </c:pt>
                <c:pt idx="1829">
                  <c:v>11.62201</c:v>
                </c:pt>
                <c:pt idx="1830">
                  <c:v>11.634740000000001</c:v>
                </c:pt>
                <c:pt idx="1831">
                  <c:v>11.647500000000001</c:v>
                </c:pt>
                <c:pt idx="1832">
                  <c:v>11.660299999999999</c:v>
                </c:pt>
                <c:pt idx="1833">
                  <c:v>11.673109999999999</c:v>
                </c:pt>
                <c:pt idx="1834">
                  <c:v>11.68596</c:v>
                </c:pt>
                <c:pt idx="1835">
                  <c:v>11.698840000000001</c:v>
                </c:pt>
                <c:pt idx="1836">
                  <c:v>11.711740000000001</c:v>
                </c:pt>
                <c:pt idx="1837">
                  <c:v>11.72467</c:v>
                </c:pt>
                <c:pt idx="1838">
                  <c:v>11.737629999999999</c:v>
                </c:pt>
                <c:pt idx="1839">
                  <c:v>11.75062</c:v>
                </c:pt>
                <c:pt idx="1840">
                  <c:v>11.763640000000001</c:v>
                </c:pt>
                <c:pt idx="1841">
                  <c:v>11.77669</c:v>
                </c:pt>
                <c:pt idx="1842">
                  <c:v>11.789759999999999</c:v>
                </c:pt>
                <c:pt idx="1843">
                  <c:v>11.80287</c:v>
                </c:pt>
                <c:pt idx="1844">
                  <c:v>11.816000000000001</c:v>
                </c:pt>
                <c:pt idx="1845">
                  <c:v>11.82917</c:v>
                </c:pt>
                <c:pt idx="1846">
                  <c:v>11.842359999999999</c:v>
                </c:pt>
                <c:pt idx="1847">
                  <c:v>11.85558</c:v>
                </c:pt>
                <c:pt idx="1848">
                  <c:v>11.868840000000001</c:v>
                </c:pt>
                <c:pt idx="1849">
                  <c:v>11.88212</c:v>
                </c:pt>
                <c:pt idx="1850">
                  <c:v>11.895429999999999</c:v>
                </c:pt>
                <c:pt idx="1851">
                  <c:v>11.908770000000001</c:v>
                </c:pt>
                <c:pt idx="1852">
                  <c:v>11.922140000000001</c:v>
                </c:pt>
                <c:pt idx="1853">
                  <c:v>11.93554</c:v>
                </c:pt>
                <c:pt idx="1854">
                  <c:v>11.948969999999999</c:v>
                </c:pt>
                <c:pt idx="1855">
                  <c:v>11.962440000000001</c:v>
                </c:pt>
                <c:pt idx="1856">
                  <c:v>11.97593</c:v>
                </c:pt>
                <c:pt idx="1857">
                  <c:v>11.98945</c:v>
                </c:pt>
                <c:pt idx="1858">
                  <c:v>12.003</c:v>
                </c:pt>
                <c:pt idx="1859">
                  <c:v>12.016590000000001</c:v>
                </c:pt>
                <c:pt idx="1860">
                  <c:v>12.030200000000001</c:v>
                </c:pt>
                <c:pt idx="1861">
                  <c:v>12.043850000000001</c:v>
                </c:pt>
                <c:pt idx="1862">
                  <c:v>12.05753</c:v>
                </c:pt>
                <c:pt idx="1863">
                  <c:v>12.07123</c:v>
                </c:pt>
                <c:pt idx="1864">
                  <c:v>12.08497</c:v>
                </c:pt>
                <c:pt idx="1865">
                  <c:v>12.098739999999999</c:v>
                </c:pt>
                <c:pt idx="1866">
                  <c:v>12.112539999999999</c:v>
                </c:pt>
                <c:pt idx="1867">
                  <c:v>12.126379999999999</c:v>
                </c:pt>
                <c:pt idx="1868">
                  <c:v>12.14024</c:v>
                </c:pt>
                <c:pt idx="1869">
                  <c:v>12.15414</c:v>
                </c:pt>
                <c:pt idx="1870">
                  <c:v>12.16807</c:v>
                </c:pt>
                <c:pt idx="1871">
                  <c:v>12.182029999999999</c:v>
                </c:pt>
                <c:pt idx="1872">
                  <c:v>12.196020000000001</c:v>
                </c:pt>
                <c:pt idx="1873">
                  <c:v>12.210039999999999</c:v>
                </c:pt>
                <c:pt idx="1874">
                  <c:v>12.2241</c:v>
                </c:pt>
                <c:pt idx="1875">
                  <c:v>12.238189999999999</c:v>
                </c:pt>
                <c:pt idx="1876">
                  <c:v>12.25231</c:v>
                </c:pt>
                <c:pt idx="1877">
                  <c:v>12.26647</c:v>
                </c:pt>
                <c:pt idx="1878">
                  <c:v>12.28065</c:v>
                </c:pt>
                <c:pt idx="1879">
                  <c:v>12.29487</c:v>
                </c:pt>
                <c:pt idx="1880">
                  <c:v>12.30913</c:v>
                </c:pt>
                <c:pt idx="1881">
                  <c:v>12.323410000000001</c:v>
                </c:pt>
                <c:pt idx="1882">
                  <c:v>12.337730000000001</c:v>
                </c:pt>
                <c:pt idx="1883">
                  <c:v>12.352080000000001</c:v>
                </c:pt>
                <c:pt idx="1884">
                  <c:v>12.36647</c:v>
                </c:pt>
                <c:pt idx="1885">
                  <c:v>12.380890000000001</c:v>
                </c:pt>
                <c:pt idx="1886">
                  <c:v>12.395339999999999</c:v>
                </c:pt>
                <c:pt idx="1887">
                  <c:v>12.409829999999999</c:v>
                </c:pt>
                <c:pt idx="1888">
                  <c:v>12.42435</c:v>
                </c:pt>
                <c:pt idx="1889">
                  <c:v>12.4389</c:v>
                </c:pt>
                <c:pt idx="1890">
                  <c:v>12.45349</c:v>
                </c:pt>
                <c:pt idx="1891">
                  <c:v>12.468120000000001</c:v>
                </c:pt>
                <c:pt idx="1892">
                  <c:v>12.48277</c:v>
                </c:pt>
                <c:pt idx="1893">
                  <c:v>12.49747</c:v>
                </c:pt>
                <c:pt idx="1894">
                  <c:v>12.51219</c:v>
                </c:pt>
                <c:pt idx="1895">
                  <c:v>12.526949999999999</c:v>
                </c:pt>
                <c:pt idx="1896">
                  <c:v>12.54175</c:v>
                </c:pt>
                <c:pt idx="1897">
                  <c:v>12.55658</c:v>
                </c:pt>
                <c:pt idx="1898">
                  <c:v>12.57145</c:v>
                </c:pt>
                <c:pt idx="1899">
                  <c:v>12.586349999999999</c:v>
                </c:pt>
                <c:pt idx="1900">
                  <c:v>12.601290000000001</c:v>
                </c:pt>
                <c:pt idx="1901">
                  <c:v>12.61626</c:v>
                </c:pt>
                <c:pt idx="1902">
                  <c:v>12.631270000000001</c:v>
                </c:pt>
                <c:pt idx="1903">
                  <c:v>12.64631</c:v>
                </c:pt>
                <c:pt idx="1904">
                  <c:v>12.661390000000001</c:v>
                </c:pt>
                <c:pt idx="1905">
                  <c:v>12.67651</c:v>
                </c:pt>
                <c:pt idx="1906">
                  <c:v>12.691660000000001</c:v>
                </c:pt>
                <c:pt idx="1907">
                  <c:v>12.706849999999999</c:v>
                </c:pt>
                <c:pt idx="1908">
                  <c:v>12.72207</c:v>
                </c:pt>
                <c:pt idx="1909">
                  <c:v>12.73734</c:v>
                </c:pt>
                <c:pt idx="1910">
                  <c:v>12.75263</c:v>
                </c:pt>
                <c:pt idx="1911">
                  <c:v>12.76797</c:v>
                </c:pt>
                <c:pt idx="1912">
                  <c:v>12.783340000000001</c:v>
                </c:pt>
                <c:pt idx="1913">
                  <c:v>12.79875</c:v>
                </c:pt>
                <c:pt idx="1914">
                  <c:v>12.81419</c:v>
                </c:pt>
                <c:pt idx="1915">
                  <c:v>12.82968</c:v>
                </c:pt>
                <c:pt idx="1916">
                  <c:v>12.8452</c:v>
                </c:pt>
                <c:pt idx="1917">
                  <c:v>12.860760000000001</c:v>
                </c:pt>
                <c:pt idx="1918">
                  <c:v>12.87635</c:v>
                </c:pt>
                <c:pt idx="1919">
                  <c:v>12.89199</c:v>
                </c:pt>
                <c:pt idx="1920">
                  <c:v>12.90766</c:v>
                </c:pt>
                <c:pt idx="1921">
                  <c:v>12.92337</c:v>
                </c:pt>
                <c:pt idx="1922">
                  <c:v>12.939120000000001</c:v>
                </c:pt>
                <c:pt idx="1923">
                  <c:v>12.9549</c:v>
                </c:pt>
                <c:pt idx="1924">
                  <c:v>12.97073</c:v>
                </c:pt>
                <c:pt idx="1925">
                  <c:v>12.98659</c:v>
                </c:pt>
                <c:pt idx="1926">
                  <c:v>13.00249</c:v>
                </c:pt>
                <c:pt idx="1927">
                  <c:v>13.01844</c:v>
                </c:pt>
                <c:pt idx="1928">
                  <c:v>13.034420000000001</c:v>
                </c:pt>
                <c:pt idx="1929">
                  <c:v>13.05044</c:v>
                </c:pt>
                <c:pt idx="1930">
                  <c:v>13.0665</c:v>
                </c:pt>
                <c:pt idx="1931">
                  <c:v>13.082599999999999</c:v>
                </c:pt>
                <c:pt idx="1932">
                  <c:v>13.098739999999999</c:v>
                </c:pt>
                <c:pt idx="1933">
                  <c:v>13.11491</c:v>
                </c:pt>
                <c:pt idx="1934">
                  <c:v>13.131130000000001</c:v>
                </c:pt>
                <c:pt idx="1935">
                  <c:v>13.14739</c:v>
                </c:pt>
                <c:pt idx="1936">
                  <c:v>13.163690000000001</c:v>
                </c:pt>
                <c:pt idx="1937">
                  <c:v>13.18003</c:v>
                </c:pt>
                <c:pt idx="1938">
                  <c:v>13.19641</c:v>
                </c:pt>
                <c:pt idx="1939">
                  <c:v>13.21283</c:v>
                </c:pt>
                <c:pt idx="1940">
                  <c:v>13.2293</c:v>
                </c:pt>
                <c:pt idx="1941">
                  <c:v>13.245799999999999</c:v>
                </c:pt>
                <c:pt idx="1942">
                  <c:v>13.26234</c:v>
                </c:pt>
                <c:pt idx="1943">
                  <c:v>13.278930000000001</c:v>
                </c:pt>
                <c:pt idx="1944">
                  <c:v>13.29556</c:v>
                </c:pt>
                <c:pt idx="1945">
                  <c:v>13.31223</c:v>
                </c:pt>
                <c:pt idx="1946">
                  <c:v>13.328939999999999</c:v>
                </c:pt>
                <c:pt idx="1947">
                  <c:v>13.345689999999999</c:v>
                </c:pt>
                <c:pt idx="1948">
                  <c:v>13.36248</c:v>
                </c:pt>
                <c:pt idx="1949">
                  <c:v>13.37932</c:v>
                </c:pt>
                <c:pt idx="1950">
                  <c:v>13.3962</c:v>
                </c:pt>
                <c:pt idx="1951">
                  <c:v>13.413119999999999</c:v>
                </c:pt>
                <c:pt idx="1952">
                  <c:v>13.43009</c:v>
                </c:pt>
                <c:pt idx="1953">
                  <c:v>13.447100000000001</c:v>
                </c:pt>
                <c:pt idx="1954">
                  <c:v>13.46415</c:v>
                </c:pt>
                <c:pt idx="1955">
                  <c:v>13.48124</c:v>
                </c:pt>
                <c:pt idx="1956">
                  <c:v>13.498379999999999</c:v>
                </c:pt>
                <c:pt idx="1957">
                  <c:v>13.515560000000001</c:v>
                </c:pt>
                <c:pt idx="1958">
                  <c:v>13.53279</c:v>
                </c:pt>
                <c:pt idx="1959">
                  <c:v>13.55006</c:v>
                </c:pt>
                <c:pt idx="1960">
                  <c:v>13.56737</c:v>
                </c:pt>
                <c:pt idx="1961">
                  <c:v>13.58473</c:v>
                </c:pt>
                <c:pt idx="1962">
                  <c:v>13.602130000000001</c:v>
                </c:pt>
                <c:pt idx="1963">
                  <c:v>13.619579999999999</c:v>
                </c:pt>
                <c:pt idx="1964">
                  <c:v>13.63707</c:v>
                </c:pt>
                <c:pt idx="1965">
                  <c:v>13.65461</c:v>
                </c:pt>
                <c:pt idx="1966">
                  <c:v>13.672190000000001</c:v>
                </c:pt>
                <c:pt idx="1967">
                  <c:v>13.689819999999999</c:v>
                </c:pt>
                <c:pt idx="1968">
                  <c:v>13.70749</c:v>
                </c:pt>
                <c:pt idx="1969">
                  <c:v>13.725210000000001</c:v>
                </c:pt>
                <c:pt idx="1970">
                  <c:v>13.74297</c:v>
                </c:pt>
                <c:pt idx="1971">
                  <c:v>13.76078</c:v>
                </c:pt>
                <c:pt idx="1972">
                  <c:v>13.778639999999999</c:v>
                </c:pt>
                <c:pt idx="1973">
                  <c:v>13.79654</c:v>
                </c:pt>
                <c:pt idx="1974">
                  <c:v>13.814489999999999</c:v>
                </c:pt>
                <c:pt idx="1975">
                  <c:v>13.83249</c:v>
                </c:pt>
                <c:pt idx="1976">
                  <c:v>13.850529999999999</c:v>
                </c:pt>
                <c:pt idx="1977">
                  <c:v>13.86862</c:v>
                </c:pt>
                <c:pt idx="1978">
                  <c:v>13.886760000000001</c:v>
                </c:pt>
                <c:pt idx="1979">
                  <c:v>13.904949999999999</c:v>
                </c:pt>
                <c:pt idx="1980">
                  <c:v>13.92318</c:v>
                </c:pt>
                <c:pt idx="1981">
                  <c:v>13.941459999999999</c:v>
                </c:pt>
                <c:pt idx="1982">
                  <c:v>13.95979</c:v>
                </c:pt>
                <c:pt idx="1983">
                  <c:v>13.97817</c:v>
                </c:pt>
                <c:pt idx="1984">
                  <c:v>13.996589999999999</c:v>
                </c:pt>
                <c:pt idx="1985">
                  <c:v>14.01507</c:v>
                </c:pt>
                <c:pt idx="1986">
                  <c:v>14.03359</c:v>
                </c:pt>
                <c:pt idx="1987">
                  <c:v>14.052160000000001</c:v>
                </c:pt>
                <c:pt idx="1988">
                  <c:v>14.070790000000001</c:v>
                </c:pt>
                <c:pt idx="1989">
                  <c:v>14.089460000000001</c:v>
                </c:pt>
                <c:pt idx="1990">
                  <c:v>14.108180000000001</c:v>
                </c:pt>
                <c:pt idx="1991">
                  <c:v>14.126950000000001</c:v>
                </c:pt>
                <c:pt idx="1992">
                  <c:v>14.145770000000001</c:v>
                </c:pt>
                <c:pt idx="1993">
                  <c:v>14.16464</c:v>
                </c:pt>
                <c:pt idx="1994">
                  <c:v>14.18356</c:v>
                </c:pt>
                <c:pt idx="1995">
                  <c:v>14.202529999999999</c:v>
                </c:pt>
                <c:pt idx="1996">
                  <c:v>14.221550000000001</c:v>
                </c:pt>
                <c:pt idx="1997">
                  <c:v>14.240629999999999</c:v>
                </c:pt>
                <c:pt idx="1998">
                  <c:v>14.25975</c:v>
                </c:pt>
              </c:numCache>
            </c:numRef>
          </c:xVal>
          <c:yVal>
            <c:numRef>
              <c:f>Лист1!$E$3:$E$2001</c:f>
              <c:numCache>
                <c:formatCode>General</c:formatCode>
                <c:ptCount val="1999"/>
                <c:pt idx="0">
                  <c:v>1.1129</c:v>
                </c:pt>
                <c:pt idx="1">
                  <c:v>0.7419</c:v>
                </c:pt>
                <c:pt idx="2">
                  <c:v>1.0634999999999999</c:v>
                </c:pt>
                <c:pt idx="3">
                  <c:v>1.2861</c:v>
                </c:pt>
                <c:pt idx="4">
                  <c:v>0.96449999999999991</c:v>
                </c:pt>
                <c:pt idx="5">
                  <c:v>0.91509999999999991</c:v>
                </c:pt>
                <c:pt idx="6">
                  <c:v>0.91509999999999991</c:v>
                </c:pt>
                <c:pt idx="7">
                  <c:v>1.3355000000000001</c:v>
                </c:pt>
                <c:pt idx="8">
                  <c:v>1.2119</c:v>
                </c:pt>
                <c:pt idx="9">
                  <c:v>1.0387</c:v>
                </c:pt>
                <c:pt idx="10">
                  <c:v>0.93979999999999997</c:v>
                </c:pt>
                <c:pt idx="11">
                  <c:v>1.2861</c:v>
                </c:pt>
                <c:pt idx="12">
                  <c:v>1.2366000000000001</c:v>
                </c:pt>
                <c:pt idx="13">
                  <c:v>1.014</c:v>
                </c:pt>
                <c:pt idx="14">
                  <c:v>1.0882000000000001</c:v>
                </c:pt>
                <c:pt idx="15">
                  <c:v>0.89029999999999998</c:v>
                </c:pt>
                <c:pt idx="16">
                  <c:v>1.2612999999999999</c:v>
                </c:pt>
                <c:pt idx="17">
                  <c:v>1.0634999999999999</c:v>
                </c:pt>
                <c:pt idx="18">
                  <c:v>1.0387</c:v>
                </c:pt>
                <c:pt idx="19">
                  <c:v>0.86559999999999993</c:v>
                </c:pt>
                <c:pt idx="20">
                  <c:v>1.3850000000000002</c:v>
                </c:pt>
                <c:pt idx="21">
                  <c:v>1.3850000000000002</c:v>
                </c:pt>
                <c:pt idx="22">
                  <c:v>1.3850000000000002</c:v>
                </c:pt>
                <c:pt idx="23">
                  <c:v>1.1376999999999999</c:v>
                </c:pt>
                <c:pt idx="24">
                  <c:v>0.93979999999999997</c:v>
                </c:pt>
                <c:pt idx="25">
                  <c:v>0.96449999999999991</c:v>
                </c:pt>
                <c:pt idx="26">
                  <c:v>0.91509999999999991</c:v>
                </c:pt>
                <c:pt idx="27">
                  <c:v>0.98930000000000007</c:v>
                </c:pt>
                <c:pt idx="28">
                  <c:v>1.0634999999999999</c:v>
                </c:pt>
                <c:pt idx="29">
                  <c:v>1.4592000000000001</c:v>
                </c:pt>
                <c:pt idx="30">
                  <c:v>0.79139999999999999</c:v>
                </c:pt>
                <c:pt idx="31">
                  <c:v>1.1376999999999999</c:v>
                </c:pt>
                <c:pt idx="32">
                  <c:v>0.91509999999999991</c:v>
                </c:pt>
                <c:pt idx="33">
                  <c:v>1.0634999999999999</c:v>
                </c:pt>
                <c:pt idx="34">
                  <c:v>1.0882000000000001</c:v>
                </c:pt>
                <c:pt idx="35">
                  <c:v>1.1376999999999999</c:v>
                </c:pt>
                <c:pt idx="36">
                  <c:v>1.1623999999999999</c:v>
                </c:pt>
                <c:pt idx="37">
                  <c:v>1.2612999999999999</c:v>
                </c:pt>
                <c:pt idx="38">
                  <c:v>1.4592000000000001</c:v>
                </c:pt>
                <c:pt idx="39">
                  <c:v>0.98930000000000007</c:v>
                </c:pt>
                <c:pt idx="40">
                  <c:v>1.1376999999999999</c:v>
                </c:pt>
                <c:pt idx="41">
                  <c:v>1.1129</c:v>
                </c:pt>
                <c:pt idx="42">
                  <c:v>1.1376999999999999</c:v>
                </c:pt>
                <c:pt idx="43">
                  <c:v>1.0882000000000001</c:v>
                </c:pt>
                <c:pt idx="44">
                  <c:v>1.0882000000000001</c:v>
                </c:pt>
                <c:pt idx="45">
                  <c:v>0.81610000000000005</c:v>
                </c:pt>
                <c:pt idx="46">
                  <c:v>1.4592000000000001</c:v>
                </c:pt>
                <c:pt idx="47">
                  <c:v>0.93979999999999997</c:v>
                </c:pt>
                <c:pt idx="48">
                  <c:v>1.3108</c:v>
                </c:pt>
                <c:pt idx="49">
                  <c:v>0.91509999999999991</c:v>
                </c:pt>
                <c:pt idx="50">
                  <c:v>0.86559999999999993</c:v>
                </c:pt>
                <c:pt idx="51">
                  <c:v>1.3108</c:v>
                </c:pt>
                <c:pt idx="52">
                  <c:v>1.0634999999999999</c:v>
                </c:pt>
                <c:pt idx="53">
                  <c:v>1.1623999999999999</c:v>
                </c:pt>
                <c:pt idx="54">
                  <c:v>1.4592000000000001</c:v>
                </c:pt>
                <c:pt idx="55">
                  <c:v>1.2612999999999999</c:v>
                </c:pt>
                <c:pt idx="56">
                  <c:v>1.1623999999999999</c:v>
                </c:pt>
                <c:pt idx="57">
                  <c:v>1.0882000000000001</c:v>
                </c:pt>
                <c:pt idx="58">
                  <c:v>1.0634999999999999</c:v>
                </c:pt>
                <c:pt idx="59">
                  <c:v>1.1376999999999999</c:v>
                </c:pt>
                <c:pt idx="60">
                  <c:v>1.014</c:v>
                </c:pt>
                <c:pt idx="61">
                  <c:v>1.3603000000000001</c:v>
                </c:pt>
                <c:pt idx="62">
                  <c:v>1.2861</c:v>
                </c:pt>
                <c:pt idx="63">
                  <c:v>1.5581</c:v>
                </c:pt>
                <c:pt idx="64">
                  <c:v>1.4097000000000002</c:v>
                </c:pt>
                <c:pt idx="65">
                  <c:v>1.2119</c:v>
                </c:pt>
                <c:pt idx="66">
                  <c:v>1.6075999999999999</c:v>
                </c:pt>
                <c:pt idx="67">
                  <c:v>1.1376999999999999</c:v>
                </c:pt>
                <c:pt idx="68">
                  <c:v>1.3108</c:v>
                </c:pt>
                <c:pt idx="69">
                  <c:v>1.0882000000000001</c:v>
                </c:pt>
                <c:pt idx="70">
                  <c:v>0.93979999999999997</c:v>
                </c:pt>
                <c:pt idx="71">
                  <c:v>1.2612999999999999</c:v>
                </c:pt>
                <c:pt idx="72">
                  <c:v>1.1129</c:v>
                </c:pt>
                <c:pt idx="73">
                  <c:v>1.2119</c:v>
                </c:pt>
                <c:pt idx="74">
                  <c:v>1.0634999999999999</c:v>
                </c:pt>
                <c:pt idx="75">
                  <c:v>1.2119</c:v>
                </c:pt>
                <c:pt idx="76">
                  <c:v>1.1376999999999999</c:v>
                </c:pt>
                <c:pt idx="77">
                  <c:v>0.96449999999999991</c:v>
                </c:pt>
                <c:pt idx="78">
                  <c:v>1.5581</c:v>
                </c:pt>
                <c:pt idx="79">
                  <c:v>1.014</c:v>
                </c:pt>
                <c:pt idx="80">
                  <c:v>1.756</c:v>
                </c:pt>
                <c:pt idx="81">
                  <c:v>1.1623999999999999</c:v>
                </c:pt>
                <c:pt idx="82">
                  <c:v>1.1376999999999999</c:v>
                </c:pt>
                <c:pt idx="83">
                  <c:v>1.2366000000000001</c:v>
                </c:pt>
                <c:pt idx="84">
                  <c:v>1.1376999999999999</c:v>
                </c:pt>
                <c:pt idx="85">
                  <c:v>1.1623999999999999</c:v>
                </c:pt>
                <c:pt idx="86">
                  <c:v>0.98930000000000007</c:v>
                </c:pt>
                <c:pt idx="87">
                  <c:v>1.1376999999999999</c:v>
                </c:pt>
                <c:pt idx="88">
                  <c:v>1.1871</c:v>
                </c:pt>
                <c:pt idx="89">
                  <c:v>0.98930000000000007</c:v>
                </c:pt>
                <c:pt idx="90">
                  <c:v>1.1129</c:v>
                </c:pt>
                <c:pt idx="91">
                  <c:v>0.96449999999999991</c:v>
                </c:pt>
                <c:pt idx="92">
                  <c:v>1.0882000000000001</c:v>
                </c:pt>
                <c:pt idx="93">
                  <c:v>1.1129</c:v>
                </c:pt>
                <c:pt idx="94">
                  <c:v>1.0387</c:v>
                </c:pt>
                <c:pt idx="95">
                  <c:v>1.5581</c:v>
                </c:pt>
                <c:pt idx="96">
                  <c:v>1.3603000000000001</c:v>
                </c:pt>
                <c:pt idx="97">
                  <c:v>1.5829</c:v>
                </c:pt>
                <c:pt idx="98">
                  <c:v>1.3603000000000001</c:v>
                </c:pt>
                <c:pt idx="99">
                  <c:v>1.6818</c:v>
                </c:pt>
                <c:pt idx="100">
                  <c:v>1.8054999999999999</c:v>
                </c:pt>
                <c:pt idx="101">
                  <c:v>1.6571</c:v>
                </c:pt>
                <c:pt idx="102">
                  <c:v>1.4344999999999999</c:v>
                </c:pt>
                <c:pt idx="103">
                  <c:v>1.1129</c:v>
                </c:pt>
                <c:pt idx="104">
                  <c:v>1.0387</c:v>
                </c:pt>
                <c:pt idx="105">
                  <c:v>1.2861</c:v>
                </c:pt>
                <c:pt idx="106">
                  <c:v>0.84089999999999998</c:v>
                </c:pt>
                <c:pt idx="107">
                  <c:v>1.2366000000000001</c:v>
                </c:pt>
                <c:pt idx="108">
                  <c:v>1.0882000000000001</c:v>
                </c:pt>
                <c:pt idx="109">
                  <c:v>1.2366000000000001</c:v>
                </c:pt>
                <c:pt idx="110">
                  <c:v>1.1129</c:v>
                </c:pt>
                <c:pt idx="111">
                  <c:v>1.1376999999999999</c:v>
                </c:pt>
                <c:pt idx="112">
                  <c:v>1.2366000000000001</c:v>
                </c:pt>
                <c:pt idx="113">
                  <c:v>1.0634999999999999</c:v>
                </c:pt>
                <c:pt idx="114">
                  <c:v>1.2612999999999999</c:v>
                </c:pt>
                <c:pt idx="115">
                  <c:v>1.2612999999999999</c:v>
                </c:pt>
                <c:pt idx="116">
                  <c:v>1.4344999999999999</c:v>
                </c:pt>
                <c:pt idx="117">
                  <c:v>1.4097000000000002</c:v>
                </c:pt>
                <c:pt idx="118">
                  <c:v>1.0882000000000001</c:v>
                </c:pt>
                <c:pt idx="119">
                  <c:v>0.86559999999999993</c:v>
                </c:pt>
                <c:pt idx="120">
                  <c:v>1.1871</c:v>
                </c:pt>
                <c:pt idx="121">
                  <c:v>0.98930000000000007</c:v>
                </c:pt>
                <c:pt idx="122">
                  <c:v>1.0882000000000001</c:v>
                </c:pt>
                <c:pt idx="123">
                  <c:v>0.96449999999999991</c:v>
                </c:pt>
                <c:pt idx="124">
                  <c:v>1.1623999999999999</c:v>
                </c:pt>
                <c:pt idx="125">
                  <c:v>1.0882000000000001</c:v>
                </c:pt>
                <c:pt idx="126">
                  <c:v>0.93979999999999997</c:v>
                </c:pt>
                <c:pt idx="127">
                  <c:v>1.2861</c:v>
                </c:pt>
                <c:pt idx="128">
                  <c:v>1.3850000000000002</c:v>
                </c:pt>
                <c:pt idx="129">
                  <c:v>1.9043999999999999</c:v>
                </c:pt>
                <c:pt idx="130">
                  <c:v>1.2366000000000001</c:v>
                </c:pt>
                <c:pt idx="131">
                  <c:v>1.2612999999999999</c:v>
                </c:pt>
                <c:pt idx="132">
                  <c:v>1.2366000000000001</c:v>
                </c:pt>
                <c:pt idx="133">
                  <c:v>0.91509999999999991</c:v>
                </c:pt>
                <c:pt idx="134">
                  <c:v>0.86559999999999993</c:v>
                </c:pt>
                <c:pt idx="135">
                  <c:v>1.1623999999999999</c:v>
                </c:pt>
                <c:pt idx="136">
                  <c:v>1.2861</c:v>
                </c:pt>
                <c:pt idx="137">
                  <c:v>1.014</c:v>
                </c:pt>
                <c:pt idx="138">
                  <c:v>1.3108</c:v>
                </c:pt>
                <c:pt idx="139">
                  <c:v>1.0882000000000001</c:v>
                </c:pt>
                <c:pt idx="140">
                  <c:v>0.89029999999999998</c:v>
                </c:pt>
                <c:pt idx="141">
                  <c:v>0.96449999999999991</c:v>
                </c:pt>
                <c:pt idx="142">
                  <c:v>0.96449999999999991</c:v>
                </c:pt>
                <c:pt idx="143">
                  <c:v>1.3355000000000001</c:v>
                </c:pt>
                <c:pt idx="144">
                  <c:v>1.0387</c:v>
                </c:pt>
                <c:pt idx="145">
                  <c:v>1.4097000000000002</c:v>
                </c:pt>
                <c:pt idx="146">
                  <c:v>1.4839</c:v>
                </c:pt>
                <c:pt idx="147">
                  <c:v>0.98930000000000007</c:v>
                </c:pt>
                <c:pt idx="148">
                  <c:v>1.1623999999999999</c:v>
                </c:pt>
                <c:pt idx="149">
                  <c:v>1.0387</c:v>
                </c:pt>
                <c:pt idx="150">
                  <c:v>1.1376999999999999</c:v>
                </c:pt>
                <c:pt idx="151">
                  <c:v>1.1376999999999999</c:v>
                </c:pt>
                <c:pt idx="152">
                  <c:v>1.2612999999999999</c:v>
                </c:pt>
                <c:pt idx="153">
                  <c:v>1.0882000000000001</c:v>
                </c:pt>
                <c:pt idx="154">
                  <c:v>1.6075999999999999</c:v>
                </c:pt>
                <c:pt idx="155">
                  <c:v>1.4592000000000001</c:v>
                </c:pt>
                <c:pt idx="156">
                  <c:v>1.1871</c:v>
                </c:pt>
                <c:pt idx="157">
                  <c:v>1.4839</c:v>
                </c:pt>
                <c:pt idx="158">
                  <c:v>1.2861</c:v>
                </c:pt>
                <c:pt idx="159">
                  <c:v>1.5087000000000002</c:v>
                </c:pt>
                <c:pt idx="160">
                  <c:v>1.5829</c:v>
                </c:pt>
                <c:pt idx="161">
                  <c:v>1.5829</c:v>
                </c:pt>
                <c:pt idx="162">
                  <c:v>1.6322999999999999</c:v>
                </c:pt>
                <c:pt idx="163">
                  <c:v>1.8301999999999998</c:v>
                </c:pt>
                <c:pt idx="164">
                  <c:v>1.855</c:v>
                </c:pt>
                <c:pt idx="165">
                  <c:v>2.1764999999999999</c:v>
                </c:pt>
                <c:pt idx="166">
                  <c:v>2.2755000000000001</c:v>
                </c:pt>
                <c:pt idx="167">
                  <c:v>2.7950000000000004</c:v>
                </c:pt>
                <c:pt idx="168">
                  <c:v>2.3744000000000001</c:v>
                </c:pt>
                <c:pt idx="169">
                  <c:v>2.6218000000000004</c:v>
                </c:pt>
                <c:pt idx="170">
                  <c:v>2.1023000000000001</c:v>
                </c:pt>
                <c:pt idx="171">
                  <c:v>1.6571</c:v>
                </c:pt>
                <c:pt idx="172">
                  <c:v>1.7807999999999999</c:v>
                </c:pt>
                <c:pt idx="173">
                  <c:v>1.5829</c:v>
                </c:pt>
                <c:pt idx="174">
                  <c:v>1.3850000000000002</c:v>
                </c:pt>
                <c:pt idx="175">
                  <c:v>1.5334000000000001</c:v>
                </c:pt>
                <c:pt idx="176">
                  <c:v>1.2861</c:v>
                </c:pt>
                <c:pt idx="177">
                  <c:v>1.6818</c:v>
                </c:pt>
                <c:pt idx="178">
                  <c:v>1.4097000000000002</c:v>
                </c:pt>
                <c:pt idx="179">
                  <c:v>1.3850000000000002</c:v>
                </c:pt>
                <c:pt idx="180">
                  <c:v>1.3355000000000001</c:v>
                </c:pt>
                <c:pt idx="181">
                  <c:v>1.2861</c:v>
                </c:pt>
                <c:pt idx="182">
                  <c:v>1.3108</c:v>
                </c:pt>
                <c:pt idx="183">
                  <c:v>1.4344999999999999</c:v>
                </c:pt>
                <c:pt idx="184">
                  <c:v>1.2366000000000001</c:v>
                </c:pt>
                <c:pt idx="185">
                  <c:v>1.5087000000000002</c:v>
                </c:pt>
                <c:pt idx="186">
                  <c:v>1.5334000000000001</c:v>
                </c:pt>
                <c:pt idx="187">
                  <c:v>1.4592000000000001</c:v>
                </c:pt>
                <c:pt idx="188">
                  <c:v>1.3603000000000001</c:v>
                </c:pt>
                <c:pt idx="189">
                  <c:v>1.3355000000000001</c:v>
                </c:pt>
                <c:pt idx="190">
                  <c:v>1.2119</c:v>
                </c:pt>
                <c:pt idx="191">
                  <c:v>1.1871</c:v>
                </c:pt>
                <c:pt idx="192">
                  <c:v>1.2861</c:v>
                </c:pt>
                <c:pt idx="193">
                  <c:v>1.5334000000000001</c:v>
                </c:pt>
                <c:pt idx="194">
                  <c:v>1.014</c:v>
                </c:pt>
                <c:pt idx="195">
                  <c:v>1.5087000000000002</c:v>
                </c:pt>
                <c:pt idx="196">
                  <c:v>1.3355000000000001</c:v>
                </c:pt>
                <c:pt idx="197">
                  <c:v>0.96449999999999991</c:v>
                </c:pt>
                <c:pt idx="198">
                  <c:v>1.014</c:v>
                </c:pt>
                <c:pt idx="199">
                  <c:v>1.0634999999999999</c:v>
                </c:pt>
                <c:pt idx="200">
                  <c:v>1.4839</c:v>
                </c:pt>
                <c:pt idx="201">
                  <c:v>1.6571</c:v>
                </c:pt>
                <c:pt idx="202">
                  <c:v>1.2119</c:v>
                </c:pt>
                <c:pt idx="203">
                  <c:v>1.3108</c:v>
                </c:pt>
                <c:pt idx="204">
                  <c:v>1.1129</c:v>
                </c:pt>
                <c:pt idx="205">
                  <c:v>1.1623999999999999</c:v>
                </c:pt>
                <c:pt idx="206">
                  <c:v>1.4592000000000001</c:v>
                </c:pt>
                <c:pt idx="207">
                  <c:v>1.3355000000000001</c:v>
                </c:pt>
                <c:pt idx="208">
                  <c:v>1.2366000000000001</c:v>
                </c:pt>
                <c:pt idx="209">
                  <c:v>1.014</c:v>
                </c:pt>
                <c:pt idx="210">
                  <c:v>1.2612999999999999</c:v>
                </c:pt>
                <c:pt idx="211">
                  <c:v>1.2119</c:v>
                </c:pt>
                <c:pt idx="212">
                  <c:v>1.1376999999999999</c:v>
                </c:pt>
                <c:pt idx="213">
                  <c:v>1.2612999999999999</c:v>
                </c:pt>
                <c:pt idx="214">
                  <c:v>1.5829</c:v>
                </c:pt>
                <c:pt idx="215">
                  <c:v>1.4592000000000001</c:v>
                </c:pt>
                <c:pt idx="216">
                  <c:v>1.1623999999999999</c:v>
                </c:pt>
                <c:pt idx="217">
                  <c:v>1.3355000000000001</c:v>
                </c:pt>
                <c:pt idx="218">
                  <c:v>1.2612999999999999</c:v>
                </c:pt>
                <c:pt idx="219">
                  <c:v>1.0634999999999999</c:v>
                </c:pt>
                <c:pt idx="220">
                  <c:v>1.4097000000000002</c:v>
                </c:pt>
                <c:pt idx="221">
                  <c:v>1.0387</c:v>
                </c:pt>
                <c:pt idx="222">
                  <c:v>1.3108</c:v>
                </c:pt>
                <c:pt idx="223">
                  <c:v>1.2119</c:v>
                </c:pt>
                <c:pt idx="224">
                  <c:v>1.3850000000000002</c:v>
                </c:pt>
                <c:pt idx="225">
                  <c:v>1.1129</c:v>
                </c:pt>
                <c:pt idx="226">
                  <c:v>1.1129</c:v>
                </c:pt>
                <c:pt idx="227">
                  <c:v>1.6075999999999999</c:v>
                </c:pt>
                <c:pt idx="228">
                  <c:v>0.98930000000000007</c:v>
                </c:pt>
                <c:pt idx="229">
                  <c:v>1.1871</c:v>
                </c:pt>
                <c:pt idx="230">
                  <c:v>1.2366000000000001</c:v>
                </c:pt>
                <c:pt idx="231">
                  <c:v>1.7313000000000001</c:v>
                </c:pt>
                <c:pt idx="232">
                  <c:v>1.2366000000000001</c:v>
                </c:pt>
                <c:pt idx="233">
                  <c:v>1.3603000000000001</c:v>
                </c:pt>
                <c:pt idx="234">
                  <c:v>0.91509999999999991</c:v>
                </c:pt>
                <c:pt idx="235">
                  <c:v>1.1623999999999999</c:v>
                </c:pt>
                <c:pt idx="236">
                  <c:v>1.3355000000000001</c:v>
                </c:pt>
                <c:pt idx="237">
                  <c:v>0.98930000000000007</c:v>
                </c:pt>
                <c:pt idx="238">
                  <c:v>1.4097000000000002</c:v>
                </c:pt>
                <c:pt idx="239">
                  <c:v>1.3108</c:v>
                </c:pt>
                <c:pt idx="240">
                  <c:v>1.4097000000000002</c:v>
                </c:pt>
                <c:pt idx="241">
                  <c:v>1.2861</c:v>
                </c:pt>
                <c:pt idx="242">
                  <c:v>1.014</c:v>
                </c:pt>
                <c:pt idx="243">
                  <c:v>1.3355000000000001</c:v>
                </c:pt>
                <c:pt idx="244">
                  <c:v>1.4839</c:v>
                </c:pt>
                <c:pt idx="245">
                  <c:v>1.1129</c:v>
                </c:pt>
                <c:pt idx="246">
                  <c:v>1.0634999999999999</c:v>
                </c:pt>
                <c:pt idx="247">
                  <c:v>1.1623999999999999</c:v>
                </c:pt>
                <c:pt idx="248">
                  <c:v>1.3355000000000001</c:v>
                </c:pt>
                <c:pt idx="249">
                  <c:v>1.1623999999999999</c:v>
                </c:pt>
                <c:pt idx="250">
                  <c:v>1.3603000000000001</c:v>
                </c:pt>
                <c:pt idx="251">
                  <c:v>1.2366000000000001</c:v>
                </c:pt>
                <c:pt idx="252">
                  <c:v>1.2861</c:v>
                </c:pt>
                <c:pt idx="253">
                  <c:v>1.4097000000000002</c:v>
                </c:pt>
                <c:pt idx="254">
                  <c:v>1.4839</c:v>
                </c:pt>
                <c:pt idx="255">
                  <c:v>1.2119</c:v>
                </c:pt>
                <c:pt idx="256">
                  <c:v>1.4344999999999999</c:v>
                </c:pt>
                <c:pt idx="257">
                  <c:v>1.4839</c:v>
                </c:pt>
                <c:pt idx="258">
                  <c:v>1.3108</c:v>
                </c:pt>
                <c:pt idx="259">
                  <c:v>1.4344999999999999</c:v>
                </c:pt>
                <c:pt idx="260">
                  <c:v>1.6818</c:v>
                </c:pt>
                <c:pt idx="261">
                  <c:v>2.0034000000000001</c:v>
                </c:pt>
                <c:pt idx="262">
                  <c:v>2.0280999999999998</c:v>
                </c:pt>
                <c:pt idx="263">
                  <c:v>1.756</c:v>
                </c:pt>
                <c:pt idx="264">
                  <c:v>2.3744000000000001</c:v>
                </c:pt>
                <c:pt idx="265">
                  <c:v>2.2012999999999998</c:v>
                </c:pt>
                <c:pt idx="266">
                  <c:v>2.7207999999999997</c:v>
                </c:pt>
                <c:pt idx="267">
                  <c:v>2.4981</c:v>
                </c:pt>
                <c:pt idx="268">
                  <c:v>3.0175999999999998</c:v>
                </c:pt>
                <c:pt idx="269">
                  <c:v>2.7702999999999998</c:v>
                </c:pt>
                <c:pt idx="270">
                  <c:v>2.6712999999999996</c:v>
                </c:pt>
                <c:pt idx="271">
                  <c:v>2.6218000000000004</c:v>
                </c:pt>
                <c:pt idx="272">
                  <c:v>2.226</c:v>
                </c:pt>
                <c:pt idx="273">
                  <c:v>2.1023000000000001</c:v>
                </c:pt>
                <c:pt idx="274">
                  <c:v>1.9292</c:v>
                </c:pt>
                <c:pt idx="275">
                  <c:v>1.8796999999999999</c:v>
                </c:pt>
                <c:pt idx="276">
                  <c:v>1.4839</c:v>
                </c:pt>
                <c:pt idx="277">
                  <c:v>1.2119</c:v>
                </c:pt>
                <c:pt idx="278">
                  <c:v>1.6075999999999999</c:v>
                </c:pt>
                <c:pt idx="279">
                  <c:v>1.6818</c:v>
                </c:pt>
                <c:pt idx="280">
                  <c:v>1.855</c:v>
                </c:pt>
                <c:pt idx="281">
                  <c:v>1.9539</c:v>
                </c:pt>
                <c:pt idx="282">
                  <c:v>1.5581</c:v>
                </c:pt>
                <c:pt idx="283">
                  <c:v>1.1129</c:v>
                </c:pt>
                <c:pt idx="284">
                  <c:v>1.2612999999999999</c:v>
                </c:pt>
                <c:pt idx="285">
                  <c:v>1.2119</c:v>
                </c:pt>
                <c:pt idx="286">
                  <c:v>1.0882000000000001</c:v>
                </c:pt>
                <c:pt idx="287">
                  <c:v>1.3108</c:v>
                </c:pt>
                <c:pt idx="288">
                  <c:v>1.0634999999999999</c:v>
                </c:pt>
                <c:pt idx="289">
                  <c:v>1.3850000000000002</c:v>
                </c:pt>
                <c:pt idx="290">
                  <c:v>1.1623999999999999</c:v>
                </c:pt>
                <c:pt idx="291">
                  <c:v>1.4839</c:v>
                </c:pt>
                <c:pt idx="292">
                  <c:v>1.014</c:v>
                </c:pt>
                <c:pt idx="293">
                  <c:v>1.3355000000000001</c:v>
                </c:pt>
                <c:pt idx="294">
                  <c:v>1.4097000000000002</c:v>
                </c:pt>
                <c:pt idx="295">
                  <c:v>1.2119</c:v>
                </c:pt>
                <c:pt idx="296">
                  <c:v>1.6075999999999999</c:v>
                </c:pt>
                <c:pt idx="297">
                  <c:v>1.3603000000000001</c:v>
                </c:pt>
                <c:pt idx="298">
                  <c:v>1.5829</c:v>
                </c:pt>
                <c:pt idx="299">
                  <c:v>1.4839</c:v>
                </c:pt>
                <c:pt idx="300">
                  <c:v>1.4344999999999999</c:v>
                </c:pt>
                <c:pt idx="301">
                  <c:v>1.1129</c:v>
                </c:pt>
                <c:pt idx="302">
                  <c:v>1.3603000000000001</c:v>
                </c:pt>
                <c:pt idx="303">
                  <c:v>1.3108</c:v>
                </c:pt>
                <c:pt idx="304">
                  <c:v>1.4592000000000001</c:v>
                </c:pt>
                <c:pt idx="305">
                  <c:v>1.0882000000000001</c:v>
                </c:pt>
                <c:pt idx="306">
                  <c:v>1.3355000000000001</c:v>
                </c:pt>
                <c:pt idx="307">
                  <c:v>1.3603000000000001</c:v>
                </c:pt>
                <c:pt idx="308">
                  <c:v>1.5829</c:v>
                </c:pt>
                <c:pt idx="309">
                  <c:v>1.8301999999999998</c:v>
                </c:pt>
                <c:pt idx="310">
                  <c:v>1.5334000000000001</c:v>
                </c:pt>
                <c:pt idx="311">
                  <c:v>1.1871</c:v>
                </c:pt>
                <c:pt idx="312">
                  <c:v>1.3355000000000001</c:v>
                </c:pt>
                <c:pt idx="313">
                  <c:v>1.6571</c:v>
                </c:pt>
                <c:pt idx="314">
                  <c:v>1.3850000000000002</c:v>
                </c:pt>
                <c:pt idx="315">
                  <c:v>1.1623999999999999</c:v>
                </c:pt>
                <c:pt idx="316">
                  <c:v>1.5581</c:v>
                </c:pt>
                <c:pt idx="317">
                  <c:v>1.6818</c:v>
                </c:pt>
                <c:pt idx="318">
                  <c:v>1.5087000000000002</c:v>
                </c:pt>
                <c:pt idx="319">
                  <c:v>1.2366000000000001</c:v>
                </c:pt>
                <c:pt idx="320">
                  <c:v>1.5829</c:v>
                </c:pt>
                <c:pt idx="321">
                  <c:v>1.5087000000000002</c:v>
                </c:pt>
                <c:pt idx="322">
                  <c:v>1.5829</c:v>
                </c:pt>
                <c:pt idx="323">
                  <c:v>1.3850000000000002</c:v>
                </c:pt>
                <c:pt idx="324">
                  <c:v>1.2861</c:v>
                </c:pt>
                <c:pt idx="325">
                  <c:v>1.2612999999999999</c:v>
                </c:pt>
                <c:pt idx="326">
                  <c:v>1.3108</c:v>
                </c:pt>
                <c:pt idx="327">
                  <c:v>1.3603000000000001</c:v>
                </c:pt>
                <c:pt idx="328">
                  <c:v>1.6075999999999999</c:v>
                </c:pt>
                <c:pt idx="329">
                  <c:v>1.3355000000000001</c:v>
                </c:pt>
                <c:pt idx="330">
                  <c:v>1.3108</c:v>
                </c:pt>
                <c:pt idx="331">
                  <c:v>1.0882000000000001</c:v>
                </c:pt>
                <c:pt idx="332">
                  <c:v>1.2119</c:v>
                </c:pt>
                <c:pt idx="333">
                  <c:v>1.6571</c:v>
                </c:pt>
                <c:pt idx="334">
                  <c:v>1.0882000000000001</c:v>
                </c:pt>
                <c:pt idx="335">
                  <c:v>1.3355000000000001</c:v>
                </c:pt>
                <c:pt idx="336">
                  <c:v>1.5334000000000001</c:v>
                </c:pt>
                <c:pt idx="337">
                  <c:v>1.3355000000000001</c:v>
                </c:pt>
                <c:pt idx="338">
                  <c:v>1.3603000000000001</c:v>
                </c:pt>
                <c:pt idx="339">
                  <c:v>1.3355000000000001</c:v>
                </c:pt>
                <c:pt idx="340">
                  <c:v>1.5087000000000002</c:v>
                </c:pt>
                <c:pt idx="341">
                  <c:v>1.2861</c:v>
                </c:pt>
                <c:pt idx="342">
                  <c:v>1.5581</c:v>
                </c:pt>
                <c:pt idx="343">
                  <c:v>1.4344999999999999</c:v>
                </c:pt>
                <c:pt idx="344">
                  <c:v>2.0529000000000002</c:v>
                </c:pt>
                <c:pt idx="345">
                  <c:v>1.0634999999999999</c:v>
                </c:pt>
                <c:pt idx="346">
                  <c:v>1.4839</c:v>
                </c:pt>
                <c:pt idx="347">
                  <c:v>1.4839</c:v>
                </c:pt>
                <c:pt idx="348">
                  <c:v>1.2119</c:v>
                </c:pt>
                <c:pt idx="349">
                  <c:v>1.4592000000000001</c:v>
                </c:pt>
                <c:pt idx="350">
                  <c:v>1.5087000000000002</c:v>
                </c:pt>
                <c:pt idx="351">
                  <c:v>1.1871</c:v>
                </c:pt>
                <c:pt idx="352">
                  <c:v>1.5334000000000001</c:v>
                </c:pt>
                <c:pt idx="353">
                  <c:v>1.756</c:v>
                </c:pt>
                <c:pt idx="354">
                  <c:v>1.1623999999999999</c:v>
                </c:pt>
                <c:pt idx="355">
                  <c:v>1.3603000000000001</c:v>
                </c:pt>
                <c:pt idx="356">
                  <c:v>1.4344999999999999</c:v>
                </c:pt>
                <c:pt idx="357">
                  <c:v>1.4839</c:v>
                </c:pt>
                <c:pt idx="358">
                  <c:v>1.6075999999999999</c:v>
                </c:pt>
                <c:pt idx="359">
                  <c:v>1.8054999999999999</c:v>
                </c:pt>
                <c:pt idx="360">
                  <c:v>1.5087000000000002</c:v>
                </c:pt>
                <c:pt idx="361">
                  <c:v>1.6322999999999999</c:v>
                </c:pt>
                <c:pt idx="362">
                  <c:v>1.2366000000000001</c:v>
                </c:pt>
                <c:pt idx="363">
                  <c:v>1.6818</c:v>
                </c:pt>
                <c:pt idx="364">
                  <c:v>1.3108</c:v>
                </c:pt>
                <c:pt idx="365">
                  <c:v>1.8301999999999998</c:v>
                </c:pt>
                <c:pt idx="366">
                  <c:v>1.6075999999999999</c:v>
                </c:pt>
                <c:pt idx="367">
                  <c:v>1.3850000000000002</c:v>
                </c:pt>
                <c:pt idx="368">
                  <c:v>1.4097000000000002</c:v>
                </c:pt>
                <c:pt idx="369">
                  <c:v>1.3850000000000002</c:v>
                </c:pt>
                <c:pt idx="370">
                  <c:v>1.3603000000000001</c:v>
                </c:pt>
                <c:pt idx="371">
                  <c:v>1.3850000000000002</c:v>
                </c:pt>
                <c:pt idx="372">
                  <c:v>1.1376999999999999</c:v>
                </c:pt>
                <c:pt idx="373">
                  <c:v>1.3108</c:v>
                </c:pt>
                <c:pt idx="374">
                  <c:v>1.4592000000000001</c:v>
                </c:pt>
                <c:pt idx="375">
                  <c:v>1.9043999999999999</c:v>
                </c:pt>
                <c:pt idx="376">
                  <c:v>1.6571</c:v>
                </c:pt>
                <c:pt idx="377">
                  <c:v>1.8301999999999998</c:v>
                </c:pt>
                <c:pt idx="378">
                  <c:v>1.7807999999999999</c:v>
                </c:pt>
                <c:pt idx="379">
                  <c:v>2.0280999999999998</c:v>
                </c:pt>
                <c:pt idx="380">
                  <c:v>1.3108</c:v>
                </c:pt>
                <c:pt idx="381">
                  <c:v>1.4097000000000002</c:v>
                </c:pt>
                <c:pt idx="382">
                  <c:v>1.9539</c:v>
                </c:pt>
                <c:pt idx="383">
                  <c:v>1.5581</c:v>
                </c:pt>
                <c:pt idx="384">
                  <c:v>1.7066000000000001</c:v>
                </c:pt>
                <c:pt idx="385">
                  <c:v>1.5334000000000001</c:v>
                </c:pt>
                <c:pt idx="386">
                  <c:v>1.8054999999999999</c:v>
                </c:pt>
                <c:pt idx="387">
                  <c:v>1.3850000000000002</c:v>
                </c:pt>
                <c:pt idx="388">
                  <c:v>1.4592000000000001</c:v>
                </c:pt>
                <c:pt idx="389">
                  <c:v>1.4839</c:v>
                </c:pt>
                <c:pt idx="390">
                  <c:v>1.2366000000000001</c:v>
                </c:pt>
                <c:pt idx="391">
                  <c:v>1.6322999999999999</c:v>
                </c:pt>
                <c:pt idx="392">
                  <c:v>1.5334000000000001</c:v>
                </c:pt>
                <c:pt idx="393">
                  <c:v>1.7313000000000001</c:v>
                </c:pt>
                <c:pt idx="394">
                  <c:v>1.756</c:v>
                </c:pt>
                <c:pt idx="395">
                  <c:v>1.7313000000000001</c:v>
                </c:pt>
                <c:pt idx="396">
                  <c:v>1.8054999999999999</c:v>
                </c:pt>
                <c:pt idx="397">
                  <c:v>2.2507999999999999</c:v>
                </c:pt>
                <c:pt idx="398">
                  <c:v>2.3250000000000002</c:v>
                </c:pt>
                <c:pt idx="399">
                  <c:v>2.0529000000000002</c:v>
                </c:pt>
                <c:pt idx="400">
                  <c:v>1.9786000000000001</c:v>
                </c:pt>
                <c:pt idx="401">
                  <c:v>1.9043999999999999</c:v>
                </c:pt>
                <c:pt idx="402">
                  <c:v>2.3002000000000002</c:v>
                </c:pt>
                <c:pt idx="403">
                  <c:v>2.1023000000000001</c:v>
                </c:pt>
                <c:pt idx="404">
                  <c:v>1.7807999999999999</c:v>
                </c:pt>
                <c:pt idx="405">
                  <c:v>1.9292</c:v>
                </c:pt>
                <c:pt idx="406">
                  <c:v>2.0280999999999998</c:v>
                </c:pt>
                <c:pt idx="407">
                  <c:v>2.1023000000000001</c:v>
                </c:pt>
                <c:pt idx="408">
                  <c:v>1.6818</c:v>
                </c:pt>
                <c:pt idx="409">
                  <c:v>2.226</c:v>
                </c:pt>
                <c:pt idx="410">
                  <c:v>2.0775999999999999</c:v>
                </c:pt>
                <c:pt idx="411">
                  <c:v>2.1518000000000002</c:v>
                </c:pt>
                <c:pt idx="412">
                  <c:v>1.7313000000000001</c:v>
                </c:pt>
                <c:pt idx="413">
                  <c:v>1.3355000000000001</c:v>
                </c:pt>
                <c:pt idx="414">
                  <c:v>1.8301999999999998</c:v>
                </c:pt>
                <c:pt idx="415">
                  <c:v>1.3850000000000002</c:v>
                </c:pt>
                <c:pt idx="416">
                  <c:v>1.6818</c:v>
                </c:pt>
                <c:pt idx="417">
                  <c:v>1.8054999999999999</c:v>
                </c:pt>
                <c:pt idx="418">
                  <c:v>1.4097000000000002</c:v>
                </c:pt>
                <c:pt idx="419">
                  <c:v>2.0775999999999999</c:v>
                </c:pt>
                <c:pt idx="420">
                  <c:v>1.7807999999999999</c:v>
                </c:pt>
                <c:pt idx="421">
                  <c:v>2.1764999999999999</c:v>
                </c:pt>
                <c:pt idx="422">
                  <c:v>1.8796999999999999</c:v>
                </c:pt>
                <c:pt idx="423">
                  <c:v>2.1518000000000002</c:v>
                </c:pt>
                <c:pt idx="424">
                  <c:v>1.756</c:v>
                </c:pt>
                <c:pt idx="425">
                  <c:v>1.3108</c:v>
                </c:pt>
                <c:pt idx="426">
                  <c:v>2.1764999999999999</c:v>
                </c:pt>
                <c:pt idx="427">
                  <c:v>1.7313000000000001</c:v>
                </c:pt>
                <c:pt idx="428">
                  <c:v>2.1518000000000002</c:v>
                </c:pt>
                <c:pt idx="429">
                  <c:v>1.6571</c:v>
                </c:pt>
                <c:pt idx="430">
                  <c:v>2.0775999999999999</c:v>
                </c:pt>
                <c:pt idx="431">
                  <c:v>1.9786000000000001</c:v>
                </c:pt>
                <c:pt idx="432">
                  <c:v>1.9539</c:v>
                </c:pt>
                <c:pt idx="433">
                  <c:v>1.8796999999999999</c:v>
                </c:pt>
                <c:pt idx="434">
                  <c:v>1.3850000000000002</c:v>
                </c:pt>
                <c:pt idx="435">
                  <c:v>2.0034000000000001</c:v>
                </c:pt>
                <c:pt idx="436">
                  <c:v>2.2012999999999998</c:v>
                </c:pt>
                <c:pt idx="437">
                  <c:v>2.3497000000000003</c:v>
                </c:pt>
                <c:pt idx="438">
                  <c:v>1.8054999999999999</c:v>
                </c:pt>
                <c:pt idx="439">
                  <c:v>1.9539</c:v>
                </c:pt>
                <c:pt idx="440">
                  <c:v>2.1518000000000002</c:v>
                </c:pt>
                <c:pt idx="441">
                  <c:v>2.3744000000000001</c:v>
                </c:pt>
                <c:pt idx="442">
                  <c:v>2.6218000000000004</c:v>
                </c:pt>
                <c:pt idx="443">
                  <c:v>2.3250000000000002</c:v>
                </c:pt>
                <c:pt idx="444">
                  <c:v>2.3744000000000001</c:v>
                </c:pt>
                <c:pt idx="445">
                  <c:v>3.0670999999999999</c:v>
                </c:pt>
                <c:pt idx="446">
                  <c:v>2.5723000000000003</c:v>
                </c:pt>
                <c:pt idx="447">
                  <c:v>3.2650000000000001</c:v>
                </c:pt>
                <c:pt idx="448">
                  <c:v>3.0424000000000002</c:v>
                </c:pt>
                <c:pt idx="449">
                  <c:v>4.4527000000000001</c:v>
                </c:pt>
                <c:pt idx="450">
                  <c:v>5.6158000000000001</c:v>
                </c:pt>
                <c:pt idx="451">
                  <c:v>7.2740999999999998</c:v>
                </c:pt>
                <c:pt idx="452">
                  <c:v>10.839499999999999</c:v>
                </c:pt>
                <c:pt idx="453">
                  <c:v>13.2669</c:v>
                </c:pt>
                <c:pt idx="454">
                  <c:v>13.613800000000001</c:v>
                </c:pt>
                <c:pt idx="455">
                  <c:v>12.399899999999999</c:v>
                </c:pt>
                <c:pt idx="456">
                  <c:v>11.731100000000001</c:v>
                </c:pt>
                <c:pt idx="457">
                  <c:v>13.1431</c:v>
                </c:pt>
                <c:pt idx="458">
                  <c:v>18.024999999999999</c:v>
                </c:pt>
                <c:pt idx="459">
                  <c:v>30.082300000000004</c:v>
                </c:pt>
                <c:pt idx="460">
                  <c:v>54.379600000000003</c:v>
                </c:pt>
                <c:pt idx="461">
                  <c:v>82.155199999999994</c:v>
                </c:pt>
                <c:pt idx="462">
                  <c:v>90.7607</c:v>
                </c:pt>
                <c:pt idx="463">
                  <c:v>72.410799999999995</c:v>
                </c:pt>
                <c:pt idx="464">
                  <c:v>49.1753</c:v>
                </c:pt>
                <c:pt idx="465">
                  <c:v>29.262899999999998</c:v>
                </c:pt>
                <c:pt idx="466">
                  <c:v>16.6617</c:v>
                </c:pt>
                <c:pt idx="467">
                  <c:v>9.7994000000000003</c:v>
                </c:pt>
                <c:pt idx="468">
                  <c:v>6.6800000000000006</c:v>
                </c:pt>
                <c:pt idx="469">
                  <c:v>6.6800000000000006</c:v>
                </c:pt>
                <c:pt idx="470">
                  <c:v>5.8879999999999999</c:v>
                </c:pt>
                <c:pt idx="471">
                  <c:v>4.5517000000000003</c:v>
                </c:pt>
                <c:pt idx="472">
                  <c:v>5.3434999999999997</c:v>
                </c:pt>
                <c:pt idx="473">
                  <c:v>4.4279000000000002</c:v>
                </c:pt>
                <c:pt idx="474">
                  <c:v>3.2650000000000001</c:v>
                </c:pt>
                <c:pt idx="475">
                  <c:v>3.5867</c:v>
                </c:pt>
                <c:pt idx="476">
                  <c:v>3.1166</c:v>
                </c:pt>
                <c:pt idx="477">
                  <c:v>2.4981</c:v>
                </c:pt>
                <c:pt idx="478">
                  <c:v>2.8692000000000002</c:v>
                </c:pt>
                <c:pt idx="479">
                  <c:v>2.8938999999999999</c:v>
                </c:pt>
                <c:pt idx="480">
                  <c:v>2.6466000000000003</c:v>
                </c:pt>
                <c:pt idx="481">
                  <c:v>2.7455000000000003</c:v>
                </c:pt>
                <c:pt idx="482">
                  <c:v>2.7950000000000004</c:v>
                </c:pt>
                <c:pt idx="483">
                  <c:v>2.7455000000000003</c:v>
                </c:pt>
                <c:pt idx="484">
                  <c:v>2.5476000000000001</c:v>
                </c:pt>
                <c:pt idx="485">
                  <c:v>2.6960000000000002</c:v>
                </c:pt>
                <c:pt idx="486">
                  <c:v>2.3002000000000002</c:v>
                </c:pt>
                <c:pt idx="487">
                  <c:v>2.3992</c:v>
                </c:pt>
                <c:pt idx="488">
                  <c:v>2.2507999999999999</c:v>
                </c:pt>
                <c:pt idx="489">
                  <c:v>2.1023000000000001</c:v>
                </c:pt>
                <c:pt idx="490">
                  <c:v>2.2507999999999999</c:v>
                </c:pt>
                <c:pt idx="491">
                  <c:v>2.5228999999999999</c:v>
                </c:pt>
                <c:pt idx="492">
                  <c:v>2.6466000000000003</c:v>
                </c:pt>
                <c:pt idx="493">
                  <c:v>2.4487000000000001</c:v>
                </c:pt>
                <c:pt idx="494">
                  <c:v>3.1413000000000002</c:v>
                </c:pt>
                <c:pt idx="495">
                  <c:v>2.5723000000000003</c:v>
                </c:pt>
                <c:pt idx="496">
                  <c:v>2.9929000000000001</c:v>
                </c:pt>
                <c:pt idx="497">
                  <c:v>2.7455000000000003</c:v>
                </c:pt>
                <c:pt idx="498">
                  <c:v>3.1907999999999999</c:v>
                </c:pt>
                <c:pt idx="499">
                  <c:v>3.2898000000000001</c:v>
                </c:pt>
                <c:pt idx="500">
                  <c:v>2.9434</c:v>
                </c:pt>
                <c:pt idx="501">
                  <c:v>3.0175999999999998</c:v>
                </c:pt>
                <c:pt idx="502">
                  <c:v>2.9187000000000003</c:v>
                </c:pt>
                <c:pt idx="503">
                  <c:v>3.1166</c:v>
                </c:pt>
                <c:pt idx="504">
                  <c:v>3.1166</c:v>
                </c:pt>
                <c:pt idx="505">
                  <c:v>2.5971000000000002</c:v>
                </c:pt>
                <c:pt idx="506">
                  <c:v>2.7207999999999997</c:v>
                </c:pt>
                <c:pt idx="507">
                  <c:v>2.7702999999999998</c:v>
                </c:pt>
                <c:pt idx="508">
                  <c:v>2.3744000000000001</c:v>
                </c:pt>
                <c:pt idx="509">
                  <c:v>2.5476000000000001</c:v>
                </c:pt>
                <c:pt idx="510">
                  <c:v>2.5228999999999999</c:v>
                </c:pt>
                <c:pt idx="511">
                  <c:v>2.4238999999999997</c:v>
                </c:pt>
                <c:pt idx="512">
                  <c:v>2.3250000000000002</c:v>
                </c:pt>
                <c:pt idx="513">
                  <c:v>2.2755000000000001</c:v>
                </c:pt>
                <c:pt idx="514">
                  <c:v>1.9786000000000001</c:v>
                </c:pt>
                <c:pt idx="515">
                  <c:v>2.226</c:v>
                </c:pt>
                <c:pt idx="516">
                  <c:v>2.0775999999999999</c:v>
                </c:pt>
                <c:pt idx="517">
                  <c:v>2.2507999999999999</c:v>
                </c:pt>
                <c:pt idx="518">
                  <c:v>2.4487000000000001</c:v>
                </c:pt>
                <c:pt idx="519">
                  <c:v>2.2755000000000001</c:v>
                </c:pt>
                <c:pt idx="520">
                  <c:v>2.4981</c:v>
                </c:pt>
                <c:pt idx="521">
                  <c:v>2.9681999999999995</c:v>
                </c:pt>
                <c:pt idx="522">
                  <c:v>2.6960000000000002</c:v>
                </c:pt>
                <c:pt idx="523">
                  <c:v>2.9929000000000001</c:v>
                </c:pt>
                <c:pt idx="524">
                  <c:v>2.6466000000000003</c:v>
                </c:pt>
                <c:pt idx="525">
                  <c:v>2.9434</c:v>
                </c:pt>
                <c:pt idx="526">
                  <c:v>3.0175999999999998</c:v>
                </c:pt>
                <c:pt idx="527">
                  <c:v>2.5723000000000003</c:v>
                </c:pt>
                <c:pt idx="528">
                  <c:v>3.2650000000000001</c:v>
                </c:pt>
                <c:pt idx="529">
                  <c:v>3.5371999999999999</c:v>
                </c:pt>
                <c:pt idx="530">
                  <c:v>2.9929000000000001</c:v>
                </c:pt>
                <c:pt idx="531">
                  <c:v>3.4877000000000002</c:v>
                </c:pt>
                <c:pt idx="532">
                  <c:v>3.1661000000000001</c:v>
                </c:pt>
                <c:pt idx="533">
                  <c:v>4.0072999999999999</c:v>
                </c:pt>
                <c:pt idx="534">
                  <c:v>3.5867</c:v>
                </c:pt>
                <c:pt idx="535">
                  <c:v>3.9331</c:v>
                </c:pt>
                <c:pt idx="536">
                  <c:v>4.1804999999999994</c:v>
                </c:pt>
                <c:pt idx="537">
                  <c:v>5.3188000000000004</c:v>
                </c:pt>
                <c:pt idx="538">
                  <c:v>5.8384999999999998</c:v>
                </c:pt>
                <c:pt idx="539">
                  <c:v>8.3138000000000005</c:v>
                </c:pt>
                <c:pt idx="540">
                  <c:v>12.251300000000001</c:v>
                </c:pt>
                <c:pt idx="541">
                  <c:v>18.495999999999999</c:v>
                </c:pt>
                <c:pt idx="542">
                  <c:v>22.686799999999998</c:v>
                </c:pt>
                <c:pt idx="543">
                  <c:v>22.240299999999998</c:v>
                </c:pt>
                <c:pt idx="544">
                  <c:v>20.107599999999998</c:v>
                </c:pt>
                <c:pt idx="545">
                  <c:v>18.619900000000001</c:v>
                </c:pt>
                <c:pt idx="546">
                  <c:v>19.735599999999998</c:v>
                </c:pt>
                <c:pt idx="547">
                  <c:v>27.748699999999999</c:v>
                </c:pt>
                <c:pt idx="548">
                  <c:v>50.2956</c:v>
                </c:pt>
                <c:pt idx="549">
                  <c:v>91.2363</c:v>
                </c:pt>
                <c:pt idx="550">
                  <c:v>140.4588</c:v>
                </c:pt>
                <c:pt idx="551">
                  <c:v>150.51840000000001</c:v>
                </c:pt>
                <c:pt idx="552">
                  <c:v>126.23670000000001</c:v>
                </c:pt>
                <c:pt idx="553">
                  <c:v>85.831299999999999</c:v>
                </c:pt>
                <c:pt idx="554">
                  <c:v>46.363</c:v>
                </c:pt>
                <c:pt idx="555">
                  <c:v>28.542999999999999</c:v>
                </c:pt>
                <c:pt idx="556">
                  <c:v>16.686499999999999</c:v>
                </c:pt>
                <c:pt idx="557">
                  <c:v>12.1274</c:v>
                </c:pt>
                <c:pt idx="558">
                  <c:v>10.344199999999999</c:v>
                </c:pt>
                <c:pt idx="559">
                  <c:v>8.1158000000000001</c:v>
                </c:pt>
                <c:pt idx="560">
                  <c:v>6.9523000000000001</c:v>
                </c:pt>
                <c:pt idx="561">
                  <c:v>6.4820000000000002</c:v>
                </c:pt>
                <c:pt idx="562">
                  <c:v>6.0612999999999992</c:v>
                </c:pt>
                <c:pt idx="563">
                  <c:v>4.6258999999999997</c:v>
                </c:pt>
                <c:pt idx="564">
                  <c:v>4.7496</c:v>
                </c:pt>
                <c:pt idx="565">
                  <c:v>4.7000999999999999</c:v>
                </c:pt>
                <c:pt idx="566">
                  <c:v>4.5268999999999995</c:v>
                </c:pt>
                <c:pt idx="567">
                  <c:v>3.5125000000000002</c:v>
                </c:pt>
                <c:pt idx="568">
                  <c:v>3.5867</c:v>
                </c:pt>
                <c:pt idx="569">
                  <c:v>3.4135</c:v>
                </c:pt>
                <c:pt idx="570">
                  <c:v>2.8692000000000002</c:v>
                </c:pt>
                <c:pt idx="571">
                  <c:v>3.6114000000000002</c:v>
                </c:pt>
                <c:pt idx="572">
                  <c:v>3.4877000000000002</c:v>
                </c:pt>
                <c:pt idx="573">
                  <c:v>3.5125000000000002</c:v>
                </c:pt>
                <c:pt idx="574">
                  <c:v>3.1661000000000001</c:v>
                </c:pt>
                <c:pt idx="575">
                  <c:v>2.4733999999999998</c:v>
                </c:pt>
                <c:pt idx="576">
                  <c:v>2.6218000000000004</c:v>
                </c:pt>
                <c:pt idx="577">
                  <c:v>2.6218000000000004</c:v>
                </c:pt>
                <c:pt idx="578">
                  <c:v>2.9187000000000003</c:v>
                </c:pt>
                <c:pt idx="579">
                  <c:v>2.5476000000000001</c:v>
                </c:pt>
                <c:pt idx="580">
                  <c:v>3.3888000000000003</c:v>
                </c:pt>
                <c:pt idx="581">
                  <c:v>3.4382000000000001</c:v>
                </c:pt>
                <c:pt idx="582">
                  <c:v>2.7455000000000003</c:v>
                </c:pt>
                <c:pt idx="583">
                  <c:v>3.3393000000000002</c:v>
                </c:pt>
                <c:pt idx="584">
                  <c:v>3.2898000000000001</c:v>
                </c:pt>
                <c:pt idx="585">
                  <c:v>3.2156000000000002</c:v>
                </c:pt>
                <c:pt idx="586">
                  <c:v>2.6466000000000003</c:v>
                </c:pt>
                <c:pt idx="587">
                  <c:v>3.2650000000000001</c:v>
                </c:pt>
                <c:pt idx="588">
                  <c:v>3.0670999999999999</c:v>
                </c:pt>
                <c:pt idx="589">
                  <c:v>2.7950000000000004</c:v>
                </c:pt>
                <c:pt idx="590">
                  <c:v>2.8938999999999999</c:v>
                </c:pt>
                <c:pt idx="591">
                  <c:v>3.4382000000000001</c:v>
                </c:pt>
                <c:pt idx="592">
                  <c:v>2.8938999999999999</c:v>
                </c:pt>
                <c:pt idx="593">
                  <c:v>3.3393000000000002</c:v>
                </c:pt>
                <c:pt idx="594">
                  <c:v>2.3497000000000003</c:v>
                </c:pt>
                <c:pt idx="595">
                  <c:v>2.8445</c:v>
                </c:pt>
                <c:pt idx="596">
                  <c:v>2.9434</c:v>
                </c:pt>
                <c:pt idx="597">
                  <c:v>3.3639999999999999</c:v>
                </c:pt>
                <c:pt idx="598">
                  <c:v>2.9187000000000003</c:v>
                </c:pt>
                <c:pt idx="599">
                  <c:v>2.9434</c:v>
                </c:pt>
                <c:pt idx="600">
                  <c:v>3.2898000000000001</c:v>
                </c:pt>
                <c:pt idx="601">
                  <c:v>2.5476000000000001</c:v>
                </c:pt>
                <c:pt idx="602">
                  <c:v>3.0919000000000003</c:v>
                </c:pt>
                <c:pt idx="603">
                  <c:v>2.3497000000000003</c:v>
                </c:pt>
                <c:pt idx="604">
                  <c:v>2.5723000000000003</c:v>
                </c:pt>
                <c:pt idx="605">
                  <c:v>3.0424000000000002</c:v>
                </c:pt>
                <c:pt idx="606">
                  <c:v>2.9681999999999995</c:v>
                </c:pt>
                <c:pt idx="607">
                  <c:v>2.6960000000000002</c:v>
                </c:pt>
                <c:pt idx="608">
                  <c:v>2.9681999999999995</c:v>
                </c:pt>
                <c:pt idx="609">
                  <c:v>3.0175999999999998</c:v>
                </c:pt>
                <c:pt idx="610">
                  <c:v>2.8692000000000002</c:v>
                </c:pt>
                <c:pt idx="611">
                  <c:v>2.7950000000000004</c:v>
                </c:pt>
                <c:pt idx="612">
                  <c:v>3.3888000000000003</c:v>
                </c:pt>
                <c:pt idx="613">
                  <c:v>3.3888000000000003</c:v>
                </c:pt>
                <c:pt idx="614">
                  <c:v>3.1413000000000002</c:v>
                </c:pt>
                <c:pt idx="615">
                  <c:v>3.3145000000000002</c:v>
                </c:pt>
                <c:pt idx="616">
                  <c:v>3.1907999999999999</c:v>
                </c:pt>
                <c:pt idx="617">
                  <c:v>3.3145000000000002</c:v>
                </c:pt>
                <c:pt idx="618">
                  <c:v>2.8445</c:v>
                </c:pt>
                <c:pt idx="619">
                  <c:v>3.0175999999999998</c:v>
                </c:pt>
                <c:pt idx="620">
                  <c:v>3.2650000000000001</c:v>
                </c:pt>
                <c:pt idx="621">
                  <c:v>3.2156000000000002</c:v>
                </c:pt>
                <c:pt idx="622">
                  <c:v>3.7351000000000001</c:v>
                </c:pt>
                <c:pt idx="623">
                  <c:v>3.5867</c:v>
                </c:pt>
                <c:pt idx="624">
                  <c:v>3.9826000000000001</c:v>
                </c:pt>
                <c:pt idx="625">
                  <c:v>5.0465999999999998</c:v>
                </c:pt>
                <c:pt idx="626">
                  <c:v>4.7248999999999999</c:v>
                </c:pt>
                <c:pt idx="627">
                  <c:v>5.2939999999999996</c:v>
                </c:pt>
                <c:pt idx="628">
                  <c:v>4.5268999999999995</c:v>
                </c:pt>
                <c:pt idx="629">
                  <c:v>4.8239000000000001</c:v>
                </c:pt>
                <c:pt idx="630">
                  <c:v>5.4424999999999999</c:v>
                </c:pt>
                <c:pt idx="631">
                  <c:v>6.4820000000000002</c:v>
                </c:pt>
                <c:pt idx="632">
                  <c:v>7.4721000000000002</c:v>
                </c:pt>
                <c:pt idx="633">
                  <c:v>12.375100000000002</c:v>
                </c:pt>
                <c:pt idx="634">
                  <c:v>18.6447</c:v>
                </c:pt>
                <c:pt idx="635">
                  <c:v>25.639099999999999</c:v>
                </c:pt>
                <c:pt idx="636">
                  <c:v>36.167900000000003</c:v>
                </c:pt>
                <c:pt idx="637">
                  <c:v>54.927599999999998</c:v>
                </c:pt>
                <c:pt idx="638">
                  <c:v>69.614800000000002</c:v>
                </c:pt>
                <c:pt idx="639">
                  <c:v>67.268900000000002</c:v>
                </c:pt>
                <c:pt idx="640">
                  <c:v>49.772800000000004</c:v>
                </c:pt>
                <c:pt idx="641">
                  <c:v>31.646700000000003</c:v>
                </c:pt>
                <c:pt idx="642">
                  <c:v>18.917400000000001</c:v>
                </c:pt>
                <c:pt idx="643">
                  <c:v>12.449399999999999</c:v>
                </c:pt>
                <c:pt idx="644">
                  <c:v>12.4247</c:v>
                </c:pt>
                <c:pt idx="645">
                  <c:v>10.591799999999999</c:v>
                </c:pt>
                <c:pt idx="646">
                  <c:v>12.053100000000001</c:v>
                </c:pt>
                <c:pt idx="647">
                  <c:v>11.211</c:v>
                </c:pt>
                <c:pt idx="648">
                  <c:v>9.6508000000000003</c:v>
                </c:pt>
                <c:pt idx="649">
                  <c:v>7.7939000000000007</c:v>
                </c:pt>
                <c:pt idx="650">
                  <c:v>6.6305000000000005</c:v>
                </c:pt>
                <c:pt idx="651">
                  <c:v>4.9229000000000003</c:v>
                </c:pt>
                <c:pt idx="652">
                  <c:v>4.9229000000000003</c:v>
                </c:pt>
                <c:pt idx="653">
                  <c:v>4.5268999999999995</c:v>
                </c:pt>
                <c:pt idx="654">
                  <c:v>4.032</c:v>
                </c:pt>
                <c:pt idx="655">
                  <c:v>3.6114000000000002</c:v>
                </c:pt>
                <c:pt idx="656">
                  <c:v>4.3536999999999999</c:v>
                </c:pt>
                <c:pt idx="657">
                  <c:v>4.0072999999999999</c:v>
                </c:pt>
                <c:pt idx="658">
                  <c:v>3.5125000000000002</c:v>
                </c:pt>
                <c:pt idx="659">
                  <c:v>4.1804999999999994</c:v>
                </c:pt>
                <c:pt idx="660">
                  <c:v>3.6362000000000001</c:v>
                </c:pt>
                <c:pt idx="661">
                  <c:v>3.9083000000000001</c:v>
                </c:pt>
                <c:pt idx="662">
                  <c:v>3.5371999999999999</c:v>
                </c:pt>
                <c:pt idx="663">
                  <c:v>3.6362000000000001</c:v>
                </c:pt>
                <c:pt idx="664">
                  <c:v>3.8094000000000001</c:v>
                </c:pt>
                <c:pt idx="665">
                  <c:v>3.6609000000000003</c:v>
                </c:pt>
                <c:pt idx="666">
                  <c:v>4.2794999999999996</c:v>
                </c:pt>
                <c:pt idx="667">
                  <c:v>3.4630000000000001</c:v>
                </c:pt>
                <c:pt idx="668">
                  <c:v>3.8588</c:v>
                </c:pt>
                <c:pt idx="669">
                  <c:v>3.8340999999999998</c:v>
                </c:pt>
                <c:pt idx="670">
                  <c:v>4.4279000000000002</c:v>
                </c:pt>
                <c:pt idx="671">
                  <c:v>3.6856</c:v>
                </c:pt>
                <c:pt idx="672">
                  <c:v>4.2299999999999995</c:v>
                </c:pt>
                <c:pt idx="673">
                  <c:v>4.5763999999999996</c:v>
                </c:pt>
                <c:pt idx="674">
                  <c:v>5.3929999999999998</c:v>
                </c:pt>
                <c:pt idx="675">
                  <c:v>5.0960999999999999</c:v>
                </c:pt>
                <c:pt idx="676">
                  <c:v>7.5216000000000003</c:v>
                </c:pt>
                <c:pt idx="677">
                  <c:v>8.8584999999999994</c:v>
                </c:pt>
                <c:pt idx="678">
                  <c:v>10.8643</c:v>
                </c:pt>
                <c:pt idx="679">
                  <c:v>13.242100000000001</c:v>
                </c:pt>
                <c:pt idx="680">
                  <c:v>13.6633</c:v>
                </c:pt>
                <c:pt idx="681">
                  <c:v>11.731100000000001</c:v>
                </c:pt>
                <c:pt idx="682">
                  <c:v>9.0070999999999994</c:v>
                </c:pt>
                <c:pt idx="683">
                  <c:v>7.2245999999999997</c:v>
                </c:pt>
                <c:pt idx="684">
                  <c:v>5.1951000000000001</c:v>
                </c:pt>
                <c:pt idx="685">
                  <c:v>4.6258999999999997</c:v>
                </c:pt>
                <c:pt idx="686">
                  <c:v>5.2939999999999996</c:v>
                </c:pt>
                <c:pt idx="687">
                  <c:v>4.6753999999999998</c:v>
                </c:pt>
                <c:pt idx="688">
                  <c:v>5.0960999999999999</c:v>
                </c:pt>
                <c:pt idx="689">
                  <c:v>3.7599</c:v>
                </c:pt>
                <c:pt idx="690">
                  <c:v>3.8340999999999998</c:v>
                </c:pt>
                <c:pt idx="691">
                  <c:v>3.5371999999999999</c:v>
                </c:pt>
                <c:pt idx="692">
                  <c:v>3.9083000000000001</c:v>
                </c:pt>
                <c:pt idx="693">
                  <c:v>4.1804999999999994</c:v>
                </c:pt>
                <c:pt idx="694">
                  <c:v>4.032</c:v>
                </c:pt>
                <c:pt idx="695">
                  <c:v>3.7103999999999999</c:v>
                </c:pt>
                <c:pt idx="696">
                  <c:v>3.3145000000000002</c:v>
                </c:pt>
                <c:pt idx="697">
                  <c:v>4.2794999999999996</c:v>
                </c:pt>
                <c:pt idx="698">
                  <c:v>4.0072999999999999</c:v>
                </c:pt>
                <c:pt idx="699">
                  <c:v>4.2546999999999997</c:v>
                </c:pt>
                <c:pt idx="700">
                  <c:v>3.9331</c:v>
                </c:pt>
                <c:pt idx="701">
                  <c:v>4.7248999999999999</c:v>
                </c:pt>
                <c:pt idx="702">
                  <c:v>4.8486000000000002</c:v>
                </c:pt>
                <c:pt idx="703">
                  <c:v>5.4424999999999999</c:v>
                </c:pt>
                <c:pt idx="704">
                  <c:v>6.0860000000000003</c:v>
                </c:pt>
                <c:pt idx="705">
                  <c:v>8.3880999999999997</c:v>
                </c:pt>
                <c:pt idx="706">
                  <c:v>7.7939000000000007</c:v>
                </c:pt>
                <c:pt idx="707">
                  <c:v>7.992</c:v>
                </c:pt>
                <c:pt idx="708">
                  <c:v>7.0018000000000002</c:v>
                </c:pt>
                <c:pt idx="709">
                  <c:v>7.0760999999999994</c:v>
                </c:pt>
                <c:pt idx="710">
                  <c:v>8.3385999999999996</c:v>
                </c:pt>
                <c:pt idx="711">
                  <c:v>10.715699999999998</c:v>
                </c:pt>
                <c:pt idx="712">
                  <c:v>16.5625</c:v>
                </c:pt>
                <c:pt idx="713">
                  <c:v>22.8108</c:v>
                </c:pt>
                <c:pt idx="714">
                  <c:v>28.667099999999998</c:v>
                </c:pt>
                <c:pt idx="715">
                  <c:v>25.465499999999999</c:v>
                </c:pt>
                <c:pt idx="716">
                  <c:v>19.909199999999998</c:v>
                </c:pt>
                <c:pt idx="717">
                  <c:v>13.242100000000001</c:v>
                </c:pt>
                <c:pt idx="718">
                  <c:v>10.2699</c:v>
                </c:pt>
                <c:pt idx="719">
                  <c:v>8.2395999999999994</c:v>
                </c:pt>
                <c:pt idx="720">
                  <c:v>9.7250999999999994</c:v>
                </c:pt>
                <c:pt idx="721">
                  <c:v>11.111899999999999</c:v>
                </c:pt>
                <c:pt idx="722">
                  <c:v>14.753499999999999</c:v>
                </c:pt>
                <c:pt idx="723">
                  <c:v>24.597000000000001</c:v>
                </c:pt>
                <c:pt idx="724">
                  <c:v>43.775599999999997</c:v>
                </c:pt>
                <c:pt idx="725">
                  <c:v>79.155600000000007</c:v>
                </c:pt>
                <c:pt idx="726">
                  <c:v>109.6571</c:v>
                </c:pt>
                <c:pt idx="727">
                  <c:v>108.97959999999999</c:v>
                </c:pt>
                <c:pt idx="728">
                  <c:v>85.481099999999998</c:v>
                </c:pt>
                <c:pt idx="729">
                  <c:v>53.258799999999994</c:v>
                </c:pt>
                <c:pt idx="730">
                  <c:v>35.82</c:v>
                </c:pt>
                <c:pt idx="731">
                  <c:v>25.118100000000002</c:v>
                </c:pt>
                <c:pt idx="732">
                  <c:v>22.414000000000001</c:v>
                </c:pt>
                <c:pt idx="733">
                  <c:v>19.710799999999999</c:v>
                </c:pt>
                <c:pt idx="734">
                  <c:v>14.406600000000001</c:v>
                </c:pt>
                <c:pt idx="735">
                  <c:v>11.5825</c:v>
                </c:pt>
                <c:pt idx="736">
                  <c:v>9.7745999999999995</c:v>
                </c:pt>
                <c:pt idx="737">
                  <c:v>7.1008000000000004</c:v>
                </c:pt>
                <c:pt idx="738">
                  <c:v>6.1602999999999994</c:v>
                </c:pt>
                <c:pt idx="739">
                  <c:v>5.6653000000000002</c:v>
                </c:pt>
                <c:pt idx="740">
                  <c:v>5.5663</c:v>
                </c:pt>
                <c:pt idx="741">
                  <c:v>5.3929999999999998</c:v>
                </c:pt>
                <c:pt idx="742">
                  <c:v>5.7643000000000004</c:v>
                </c:pt>
                <c:pt idx="743">
                  <c:v>4.5763999999999996</c:v>
                </c:pt>
                <c:pt idx="744">
                  <c:v>4.9229000000000003</c:v>
                </c:pt>
                <c:pt idx="745">
                  <c:v>4.8239000000000001</c:v>
                </c:pt>
                <c:pt idx="746">
                  <c:v>4.3041999999999998</c:v>
                </c:pt>
                <c:pt idx="747">
                  <c:v>4.5763999999999996</c:v>
                </c:pt>
                <c:pt idx="748">
                  <c:v>4.9229000000000003</c:v>
                </c:pt>
                <c:pt idx="749">
                  <c:v>4.9475999999999996</c:v>
                </c:pt>
                <c:pt idx="750">
                  <c:v>4.3536999999999999</c:v>
                </c:pt>
                <c:pt idx="751">
                  <c:v>4.8486000000000002</c:v>
                </c:pt>
                <c:pt idx="752">
                  <c:v>5.6899999999999995</c:v>
                </c:pt>
                <c:pt idx="753">
                  <c:v>4.3536999999999999</c:v>
                </c:pt>
                <c:pt idx="754">
                  <c:v>5.0217999999999998</c:v>
                </c:pt>
                <c:pt idx="755">
                  <c:v>5.4673000000000007</c:v>
                </c:pt>
                <c:pt idx="756">
                  <c:v>5.5415000000000001</c:v>
                </c:pt>
                <c:pt idx="757">
                  <c:v>5.3434999999999997</c:v>
                </c:pt>
                <c:pt idx="758">
                  <c:v>5.8633000000000006</c:v>
                </c:pt>
                <c:pt idx="759">
                  <c:v>7.2245999999999997</c:v>
                </c:pt>
                <c:pt idx="760">
                  <c:v>7.2492999999999999</c:v>
                </c:pt>
                <c:pt idx="761">
                  <c:v>9.3536999999999999</c:v>
                </c:pt>
                <c:pt idx="762">
                  <c:v>11.805399999999999</c:v>
                </c:pt>
                <c:pt idx="763">
                  <c:v>15.769500000000001</c:v>
                </c:pt>
                <c:pt idx="764">
                  <c:v>19.1158</c:v>
                </c:pt>
                <c:pt idx="765">
                  <c:v>22.959700000000002</c:v>
                </c:pt>
                <c:pt idx="766">
                  <c:v>21.595499999999998</c:v>
                </c:pt>
                <c:pt idx="767">
                  <c:v>17.256499999999999</c:v>
                </c:pt>
                <c:pt idx="768">
                  <c:v>16.339500000000001</c:v>
                </c:pt>
                <c:pt idx="769">
                  <c:v>18.2729</c:v>
                </c:pt>
                <c:pt idx="770">
                  <c:v>29.064299999999999</c:v>
                </c:pt>
                <c:pt idx="771">
                  <c:v>38.5289</c:v>
                </c:pt>
                <c:pt idx="772">
                  <c:v>40.965299999999999</c:v>
                </c:pt>
                <c:pt idx="773">
                  <c:v>34.354100000000003</c:v>
                </c:pt>
                <c:pt idx="774">
                  <c:v>25.217299999999998</c:v>
                </c:pt>
                <c:pt idx="775">
                  <c:v>17.082999999999998</c:v>
                </c:pt>
                <c:pt idx="776">
                  <c:v>11.755899999999999</c:v>
                </c:pt>
                <c:pt idx="777">
                  <c:v>8.1653000000000002</c:v>
                </c:pt>
                <c:pt idx="778">
                  <c:v>7.2245999999999997</c:v>
                </c:pt>
                <c:pt idx="779">
                  <c:v>5.8879999999999999</c:v>
                </c:pt>
                <c:pt idx="780">
                  <c:v>5.4424999999999999</c:v>
                </c:pt>
                <c:pt idx="781">
                  <c:v>5.1703000000000001</c:v>
                </c:pt>
                <c:pt idx="782">
                  <c:v>5.6158000000000001</c:v>
                </c:pt>
                <c:pt idx="783">
                  <c:v>6.1107999999999993</c:v>
                </c:pt>
                <c:pt idx="784">
                  <c:v>5.5415000000000001</c:v>
                </c:pt>
                <c:pt idx="785">
                  <c:v>5.1208</c:v>
                </c:pt>
                <c:pt idx="786">
                  <c:v>5.0960999999999999</c:v>
                </c:pt>
                <c:pt idx="787">
                  <c:v>5.5910000000000002</c:v>
                </c:pt>
                <c:pt idx="788">
                  <c:v>6.6305000000000005</c:v>
                </c:pt>
                <c:pt idx="789">
                  <c:v>6.4077999999999999</c:v>
                </c:pt>
                <c:pt idx="790">
                  <c:v>7.4226000000000001</c:v>
                </c:pt>
                <c:pt idx="791">
                  <c:v>7.5464000000000002</c:v>
                </c:pt>
                <c:pt idx="792">
                  <c:v>6.3087999999999997</c:v>
                </c:pt>
                <c:pt idx="793">
                  <c:v>5.3683000000000005</c:v>
                </c:pt>
                <c:pt idx="794">
                  <c:v>6.0612999999999992</c:v>
                </c:pt>
                <c:pt idx="795">
                  <c:v>5.5663</c:v>
                </c:pt>
                <c:pt idx="796">
                  <c:v>5.6405000000000003</c:v>
                </c:pt>
                <c:pt idx="797">
                  <c:v>4.4032</c:v>
                </c:pt>
                <c:pt idx="798">
                  <c:v>4.8981000000000003</c:v>
                </c:pt>
                <c:pt idx="799">
                  <c:v>4.2546999999999997</c:v>
                </c:pt>
                <c:pt idx="800">
                  <c:v>5.3188000000000004</c:v>
                </c:pt>
                <c:pt idx="801">
                  <c:v>4.7000999999999999</c:v>
                </c:pt>
                <c:pt idx="802">
                  <c:v>4.9970999999999997</c:v>
                </c:pt>
                <c:pt idx="803">
                  <c:v>4.8486000000000002</c:v>
                </c:pt>
                <c:pt idx="804">
                  <c:v>5.7394999999999996</c:v>
                </c:pt>
                <c:pt idx="805">
                  <c:v>5.7394999999999996</c:v>
                </c:pt>
                <c:pt idx="806">
                  <c:v>6.2344999999999997</c:v>
                </c:pt>
                <c:pt idx="807">
                  <c:v>7.5710999999999995</c:v>
                </c:pt>
                <c:pt idx="808">
                  <c:v>9.5765999999999991</c:v>
                </c:pt>
                <c:pt idx="809">
                  <c:v>11.4091</c:v>
                </c:pt>
                <c:pt idx="810">
                  <c:v>11.755899999999999</c:v>
                </c:pt>
                <c:pt idx="811">
                  <c:v>10.814699999999998</c:v>
                </c:pt>
                <c:pt idx="812">
                  <c:v>8.6109000000000009</c:v>
                </c:pt>
                <c:pt idx="813">
                  <c:v>6.4573</c:v>
                </c:pt>
                <c:pt idx="814">
                  <c:v>5.6899999999999995</c:v>
                </c:pt>
                <c:pt idx="815">
                  <c:v>5.4424999999999999</c:v>
                </c:pt>
                <c:pt idx="816">
                  <c:v>5.3929999999999998</c:v>
                </c:pt>
                <c:pt idx="817">
                  <c:v>4.6011999999999995</c:v>
                </c:pt>
                <c:pt idx="818">
                  <c:v>5.0217999999999998</c:v>
                </c:pt>
                <c:pt idx="819">
                  <c:v>4.7000999999999999</c:v>
                </c:pt>
                <c:pt idx="820">
                  <c:v>4.6505999999999998</c:v>
                </c:pt>
                <c:pt idx="821">
                  <c:v>4.9970999999999997</c:v>
                </c:pt>
                <c:pt idx="822">
                  <c:v>4.4527000000000001</c:v>
                </c:pt>
                <c:pt idx="823">
                  <c:v>4.8486000000000002</c:v>
                </c:pt>
                <c:pt idx="824">
                  <c:v>4.5022000000000002</c:v>
                </c:pt>
                <c:pt idx="825">
                  <c:v>4.7744</c:v>
                </c:pt>
                <c:pt idx="826">
                  <c:v>4.3536999999999999</c:v>
                </c:pt>
                <c:pt idx="827">
                  <c:v>4.2299999999999995</c:v>
                </c:pt>
                <c:pt idx="828">
                  <c:v>4.4032</c:v>
                </c:pt>
                <c:pt idx="829">
                  <c:v>4.5763999999999996</c:v>
                </c:pt>
                <c:pt idx="830">
                  <c:v>4.6753999999999998</c:v>
                </c:pt>
                <c:pt idx="831">
                  <c:v>4.0072999999999999</c:v>
                </c:pt>
                <c:pt idx="832">
                  <c:v>5.2693000000000003</c:v>
                </c:pt>
                <c:pt idx="833">
                  <c:v>4.8239000000000001</c:v>
                </c:pt>
                <c:pt idx="834">
                  <c:v>5.0712999999999999</c:v>
                </c:pt>
                <c:pt idx="835">
                  <c:v>4.0072999999999999</c:v>
                </c:pt>
                <c:pt idx="836">
                  <c:v>4.8734000000000002</c:v>
                </c:pt>
                <c:pt idx="837">
                  <c:v>4.8981000000000003</c:v>
                </c:pt>
                <c:pt idx="838">
                  <c:v>4.6753999999999998</c:v>
                </c:pt>
                <c:pt idx="839">
                  <c:v>4.6505999999999998</c:v>
                </c:pt>
                <c:pt idx="840">
                  <c:v>5.0960999999999999</c:v>
                </c:pt>
                <c:pt idx="841">
                  <c:v>5.9375</c:v>
                </c:pt>
                <c:pt idx="842">
                  <c:v>6.3582999999999998</c:v>
                </c:pt>
                <c:pt idx="843">
                  <c:v>6.8780000000000001</c:v>
                </c:pt>
                <c:pt idx="844">
                  <c:v>6.7542999999999997</c:v>
                </c:pt>
                <c:pt idx="845">
                  <c:v>7.4226000000000001</c:v>
                </c:pt>
                <c:pt idx="846">
                  <c:v>8.2891000000000012</c:v>
                </c:pt>
                <c:pt idx="847">
                  <c:v>8.4375999999999998</c:v>
                </c:pt>
                <c:pt idx="848">
                  <c:v>9.427999999999999</c:v>
                </c:pt>
                <c:pt idx="849">
                  <c:v>13.861499999999999</c:v>
                </c:pt>
                <c:pt idx="850">
                  <c:v>23.009300000000003</c:v>
                </c:pt>
                <c:pt idx="851">
                  <c:v>41.885399999999997</c:v>
                </c:pt>
                <c:pt idx="852">
                  <c:v>60.086100000000002</c:v>
                </c:pt>
                <c:pt idx="853">
                  <c:v>61.931000000000004</c:v>
                </c:pt>
                <c:pt idx="854">
                  <c:v>50.171099999999996</c:v>
                </c:pt>
                <c:pt idx="855">
                  <c:v>33.559100000000001</c:v>
                </c:pt>
                <c:pt idx="856">
                  <c:v>22.066699999999997</c:v>
                </c:pt>
                <c:pt idx="857">
                  <c:v>14.4314</c:v>
                </c:pt>
                <c:pt idx="858">
                  <c:v>12.350399999999999</c:v>
                </c:pt>
                <c:pt idx="859">
                  <c:v>9.2050999999999998</c:v>
                </c:pt>
                <c:pt idx="860">
                  <c:v>9.1309000000000005</c:v>
                </c:pt>
                <c:pt idx="861">
                  <c:v>8.0167000000000002</c:v>
                </c:pt>
                <c:pt idx="862">
                  <c:v>6.9028</c:v>
                </c:pt>
                <c:pt idx="863">
                  <c:v>7.1503000000000005</c:v>
                </c:pt>
                <c:pt idx="864">
                  <c:v>6.8037999999999998</c:v>
                </c:pt>
                <c:pt idx="865">
                  <c:v>5.7394999999999996</c:v>
                </c:pt>
                <c:pt idx="866">
                  <c:v>6.7047999999999996</c:v>
                </c:pt>
                <c:pt idx="867">
                  <c:v>6.5563000000000002</c:v>
                </c:pt>
                <c:pt idx="868">
                  <c:v>6.6305000000000005</c:v>
                </c:pt>
                <c:pt idx="869">
                  <c:v>6.7047999999999996</c:v>
                </c:pt>
                <c:pt idx="870">
                  <c:v>6.4573</c:v>
                </c:pt>
                <c:pt idx="871">
                  <c:v>6.383</c:v>
                </c:pt>
                <c:pt idx="872">
                  <c:v>6.7542999999999997</c:v>
                </c:pt>
                <c:pt idx="873">
                  <c:v>6.2839999999999998</c:v>
                </c:pt>
                <c:pt idx="874">
                  <c:v>5.8879999999999999</c:v>
                </c:pt>
                <c:pt idx="875">
                  <c:v>5.6158000000000001</c:v>
                </c:pt>
                <c:pt idx="876">
                  <c:v>6.3582999999999998</c:v>
                </c:pt>
                <c:pt idx="877">
                  <c:v>6.5068000000000001</c:v>
                </c:pt>
                <c:pt idx="878">
                  <c:v>5.2198000000000002</c:v>
                </c:pt>
                <c:pt idx="879">
                  <c:v>5.8384999999999998</c:v>
                </c:pt>
                <c:pt idx="880">
                  <c:v>6.0612999999999992</c:v>
                </c:pt>
                <c:pt idx="881">
                  <c:v>5.3683000000000005</c:v>
                </c:pt>
                <c:pt idx="882">
                  <c:v>5.8879999999999999</c:v>
                </c:pt>
                <c:pt idx="883">
                  <c:v>7.5710999999999995</c:v>
                </c:pt>
                <c:pt idx="884">
                  <c:v>7.2740999999999998</c:v>
                </c:pt>
                <c:pt idx="885">
                  <c:v>11.211</c:v>
                </c:pt>
                <c:pt idx="886">
                  <c:v>13.366</c:v>
                </c:pt>
                <c:pt idx="887">
                  <c:v>19.735599999999998</c:v>
                </c:pt>
                <c:pt idx="888">
                  <c:v>21.843499999999999</c:v>
                </c:pt>
                <c:pt idx="889">
                  <c:v>19.5869</c:v>
                </c:pt>
                <c:pt idx="890">
                  <c:v>14.753499999999999</c:v>
                </c:pt>
                <c:pt idx="891">
                  <c:v>9.8985000000000003</c:v>
                </c:pt>
                <c:pt idx="892">
                  <c:v>7.7197000000000005</c:v>
                </c:pt>
                <c:pt idx="893">
                  <c:v>6.4573</c:v>
                </c:pt>
                <c:pt idx="894">
                  <c:v>6.0612999999999992</c:v>
                </c:pt>
                <c:pt idx="895">
                  <c:v>6.5563000000000002</c:v>
                </c:pt>
                <c:pt idx="896">
                  <c:v>6.3334999999999999</c:v>
                </c:pt>
                <c:pt idx="897">
                  <c:v>5.7643000000000004</c:v>
                </c:pt>
                <c:pt idx="898">
                  <c:v>5.8384999999999998</c:v>
                </c:pt>
                <c:pt idx="899">
                  <c:v>6.0118000000000009</c:v>
                </c:pt>
                <c:pt idx="900">
                  <c:v>5.1208</c:v>
                </c:pt>
                <c:pt idx="901">
                  <c:v>5.2693000000000003</c:v>
                </c:pt>
                <c:pt idx="902">
                  <c:v>5.9623000000000008</c:v>
                </c:pt>
                <c:pt idx="903">
                  <c:v>6.2839999999999998</c:v>
                </c:pt>
                <c:pt idx="904">
                  <c:v>6.1355000000000004</c:v>
                </c:pt>
                <c:pt idx="905">
                  <c:v>7.2245999999999997</c:v>
                </c:pt>
                <c:pt idx="906">
                  <c:v>7.8434999999999997</c:v>
                </c:pt>
                <c:pt idx="907">
                  <c:v>11.211</c:v>
                </c:pt>
                <c:pt idx="908">
                  <c:v>19.810000000000002</c:v>
                </c:pt>
                <c:pt idx="909">
                  <c:v>27.624600000000001</c:v>
                </c:pt>
                <c:pt idx="910">
                  <c:v>23.654199999999999</c:v>
                </c:pt>
                <c:pt idx="911">
                  <c:v>19.388500000000001</c:v>
                </c:pt>
                <c:pt idx="912">
                  <c:v>12.944899999999999</c:v>
                </c:pt>
                <c:pt idx="913">
                  <c:v>10.220400000000001</c:v>
                </c:pt>
                <c:pt idx="914">
                  <c:v>7.7444000000000006</c:v>
                </c:pt>
                <c:pt idx="915">
                  <c:v>6.3334999999999999</c:v>
                </c:pt>
                <c:pt idx="916">
                  <c:v>7.0265999999999993</c:v>
                </c:pt>
                <c:pt idx="917">
                  <c:v>6.5068000000000001</c:v>
                </c:pt>
                <c:pt idx="918">
                  <c:v>6.7789999999999999</c:v>
                </c:pt>
                <c:pt idx="919">
                  <c:v>7.1255999999999995</c:v>
                </c:pt>
                <c:pt idx="920">
                  <c:v>6.0118000000000009</c:v>
                </c:pt>
                <c:pt idx="921">
                  <c:v>7.7939000000000007</c:v>
                </c:pt>
                <c:pt idx="922">
                  <c:v>8.3633000000000006</c:v>
                </c:pt>
                <c:pt idx="923">
                  <c:v>8.2643000000000004</c:v>
                </c:pt>
                <c:pt idx="924">
                  <c:v>7.7692000000000005</c:v>
                </c:pt>
                <c:pt idx="925">
                  <c:v>7.5464000000000002</c:v>
                </c:pt>
                <c:pt idx="926">
                  <c:v>7.6702000000000004</c:v>
                </c:pt>
                <c:pt idx="927">
                  <c:v>8.3880999999999997</c:v>
                </c:pt>
                <c:pt idx="928">
                  <c:v>9.279399999999999</c:v>
                </c:pt>
                <c:pt idx="929">
                  <c:v>9.279399999999999</c:v>
                </c:pt>
                <c:pt idx="930">
                  <c:v>8.2148000000000003</c:v>
                </c:pt>
                <c:pt idx="931">
                  <c:v>8.6852</c:v>
                </c:pt>
                <c:pt idx="932">
                  <c:v>6.8780000000000001</c:v>
                </c:pt>
                <c:pt idx="933">
                  <c:v>6.4820000000000002</c:v>
                </c:pt>
                <c:pt idx="934">
                  <c:v>5.9870000000000001</c:v>
                </c:pt>
                <c:pt idx="935">
                  <c:v>6.4573</c:v>
                </c:pt>
                <c:pt idx="936">
                  <c:v>7.1997999999999998</c:v>
                </c:pt>
                <c:pt idx="937">
                  <c:v>6.4077999999999999</c:v>
                </c:pt>
                <c:pt idx="938">
                  <c:v>6.0118000000000009</c:v>
                </c:pt>
                <c:pt idx="939">
                  <c:v>6.5068000000000001</c:v>
                </c:pt>
                <c:pt idx="940">
                  <c:v>6.1850000000000005</c:v>
                </c:pt>
                <c:pt idx="941">
                  <c:v>5.8384999999999998</c:v>
                </c:pt>
                <c:pt idx="942">
                  <c:v>6.0860000000000003</c:v>
                </c:pt>
                <c:pt idx="943">
                  <c:v>6.2592999999999996</c:v>
                </c:pt>
                <c:pt idx="944">
                  <c:v>6.4077999999999999</c:v>
                </c:pt>
                <c:pt idx="945">
                  <c:v>6.1602999999999994</c:v>
                </c:pt>
                <c:pt idx="946">
                  <c:v>5.8384999999999998</c:v>
                </c:pt>
                <c:pt idx="947">
                  <c:v>5.3434999999999997</c:v>
                </c:pt>
                <c:pt idx="948">
                  <c:v>5.6899999999999995</c:v>
                </c:pt>
                <c:pt idx="949">
                  <c:v>5.7394999999999996</c:v>
                </c:pt>
                <c:pt idx="950">
                  <c:v>6.4077999999999999</c:v>
                </c:pt>
                <c:pt idx="951">
                  <c:v>5.5663</c:v>
                </c:pt>
                <c:pt idx="952">
                  <c:v>5.2693000000000003</c:v>
                </c:pt>
                <c:pt idx="953">
                  <c:v>5.2446000000000002</c:v>
                </c:pt>
                <c:pt idx="954">
                  <c:v>5.7889999999999997</c:v>
                </c:pt>
                <c:pt idx="955">
                  <c:v>5.9870000000000001</c:v>
                </c:pt>
                <c:pt idx="956">
                  <c:v>6.5315000000000003</c:v>
                </c:pt>
                <c:pt idx="957">
                  <c:v>6.1602999999999994</c:v>
                </c:pt>
                <c:pt idx="958">
                  <c:v>6.6552999999999995</c:v>
                </c:pt>
                <c:pt idx="959">
                  <c:v>5.8633000000000006</c:v>
                </c:pt>
                <c:pt idx="960">
                  <c:v>6.4325000000000001</c:v>
                </c:pt>
                <c:pt idx="961">
                  <c:v>5.7889999999999997</c:v>
                </c:pt>
                <c:pt idx="962">
                  <c:v>6.4573</c:v>
                </c:pt>
                <c:pt idx="963">
                  <c:v>5.7394999999999996</c:v>
                </c:pt>
                <c:pt idx="964">
                  <c:v>5.8633000000000006</c:v>
                </c:pt>
                <c:pt idx="965">
                  <c:v>6.383</c:v>
                </c:pt>
                <c:pt idx="966">
                  <c:v>5.5663</c:v>
                </c:pt>
                <c:pt idx="967">
                  <c:v>6.3582999999999998</c:v>
                </c:pt>
                <c:pt idx="968">
                  <c:v>6.4325000000000001</c:v>
                </c:pt>
                <c:pt idx="969">
                  <c:v>5.4178000000000006</c:v>
                </c:pt>
                <c:pt idx="970">
                  <c:v>6.3582999999999998</c:v>
                </c:pt>
                <c:pt idx="971">
                  <c:v>5.8879999999999999</c:v>
                </c:pt>
                <c:pt idx="972">
                  <c:v>5.8879999999999999</c:v>
                </c:pt>
                <c:pt idx="973">
                  <c:v>6.5810000000000004</c:v>
                </c:pt>
                <c:pt idx="974">
                  <c:v>5.3188000000000004</c:v>
                </c:pt>
                <c:pt idx="975">
                  <c:v>5.8384999999999998</c:v>
                </c:pt>
                <c:pt idx="976">
                  <c:v>6.6057999999999995</c:v>
                </c:pt>
                <c:pt idx="977">
                  <c:v>6.7542999999999997</c:v>
                </c:pt>
                <c:pt idx="978">
                  <c:v>5.8384999999999998</c:v>
                </c:pt>
                <c:pt idx="979">
                  <c:v>7.7197000000000005</c:v>
                </c:pt>
                <c:pt idx="980">
                  <c:v>7.0265999999999993</c:v>
                </c:pt>
                <c:pt idx="981">
                  <c:v>7.9672000000000001</c:v>
                </c:pt>
                <c:pt idx="982">
                  <c:v>8.5119000000000007</c:v>
                </c:pt>
                <c:pt idx="983">
                  <c:v>10.245100000000001</c:v>
                </c:pt>
                <c:pt idx="984">
                  <c:v>10.690900000000001</c:v>
                </c:pt>
                <c:pt idx="985">
                  <c:v>12.375100000000002</c:v>
                </c:pt>
                <c:pt idx="986">
                  <c:v>15.5464</c:v>
                </c:pt>
                <c:pt idx="987">
                  <c:v>23.009300000000003</c:v>
                </c:pt>
                <c:pt idx="988">
                  <c:v>31.323799999999999</c:v>
                </c:pt>
                <c:pt idx="989">
                  <c:v>42.0595</c:v>
                </c:pt>
                <c:pt idx="990">
                  <c:v>35.323</c:v>
                </c:pt>
                <c:pt idx="991">
                  <c:v>28.195499999999999</c:v>
                </c:pt>
                <c:pt idx="992">
                  <c:v>20.008400000000002</c:v>
                </c:pt>
                <c:pt idx="993">
                  <c:v>16.736000000000001</c:v>
                </c:pt>
                <c:pt idx="994">
                  <c:v>14.6296</c:v>
                </c:pt>
                <c:pt idx="995">
                  <c:v>14.2332</c:v>
                </c:pt>
                <c:pt idx="996">
                  <c:v>13.3908</c:v>
                </c:pt>
                <c:pt idx="997">
                  <c:v>12.276</c:v>
                </c:pt>
                <c:pt idx="998">
                  <c:v>11.4587</c:v>
                </c:pt>
                <c:pt idx="999">
                  <c:v>14.257899999999999</c:v>
                </c:pt>
                <c:pt idx="1000">
                  <c:v>13.911100000000001</c:v>
                </c:pt>
                <c:pt idx="1001">
                  <c:v>15.670299999999999</c:v>
                </c:pt>
                <c:pt idx="1002">
                  <c:v>12.325600000000001</c:v>
                </c:pt>
                <c:pt idx="1003">
                  <c:v>10.0718</c:v>
                </c:pt>
                <c:pt idx="1004">
                  <c:v>8.4870999999999999</c:v>
                </c:pt>
                <c:pt idx="1005">
                  <c:v>7.6454000000000004</c:v>
                </c:pt>
                <c:pt idx="1006">
                  <c:v>7.6454000000000004</c:v>
                </c:pt>
                <c:pt idx="1007">
                  <c:v>7.1008000000000004</c:v>
                </c:pt>
                <c:pt idx="1008">
                  <c:v>6.7542999999999997</c:v>
                </c:pt>
                <c:pt idx="1009">
                  <c:v>6.8285</c:v>
                </c:pt>
                <c:pt idx="1010">
                  <c:v>6.5315000000000003</c:v>
                </c:pt>
                <c:pt idx="1011">
                  <c:v>6.0365000000000002</c:v>
                </c:pt>
                <c:pt idx="1012">
                  <c:v>7.2492999999999999</c:v>
                </c:pt>
                <c:pt idx="1013">
                  <c:v>5.9375</c:v>
                </c:pt>
                <c:pt idx="1014">
                  <c:v>6.8037999999999998</c:v>
                </c:pt>
                <c:pt idx="1015">
                  <c:v>6.7047999999999996</c:v>
                </c:pt>
                <c:pt idx="1016">
                  <c:v>7.3978999999999999</c:v>
                </c:pt>
                <c:pt idx="1017">
                  <c:v>6.9028</c:v>
                </c:pt>
                <c:pt idx="1018">
                  <c:v>6.5563000000000002</c:v>
                </c:pt>
                <c:pt idx="1019">
                  <c:v>6.6552999999999995</c:v>
                </c:pt>
                <c:pt idx="1020">
                  <c:v>6.9275000000000002</c:v>
                </c:pt>
                <c:pt idx="1021">
                  <c:v>6.5068000000000001</c:v>
                </c:pt>
                <c:pt idx="1022">
                  <c:v>7.0760999999999994</c:v>
                </c:pt>
                <c:pt idx="1023">
                  <c:v>6.4573</c:v>
                </c:pt>
                <c:pt idx="1024">
                  <c:v>6.7542999999999997</c:v>
                </c:pt>
                <c:pt idx="1025">
                  <c:v>6.8780000000000001</c:v>
                </c:pt>
                <c:pt idx="1026">
                  <c:v>7.1997999999999998</c:v>
                </c:pt>
                <c:pt idx="1027">
                  <c:v>7.0760999999999994</c:v>
                </c:pt>
                <c:pt idx="1028">
                  <c:v>7.1008000000000004</c:v>
                </c:pt>
                <c:pt idx="1029">
                  <c:v>6.6800000000000006</c:v>
                </c:pt>
                <c:pt idx="1030">
                  <c:v>6.9275000000000002</c:v>
                </c:pt>
                <c:pt idx="1031">
                  <c:v>8.8833000000000002</c:v>
                </c:pt>
                <c:pt idx="1032">
                  <c:v>7.8434999999999997</c:v>
                </c:pt>
                <c:pt idx="1033">
                  <c:v>8.0663</c:v>
                </c:pt>
                <c:pt idx="1034">
                  <c:v>7.3731</c:v>
                </c:pt>
                <c:pt idx="1035">
                  <c:v>7.0265999999999993</c:v>
                </c:pt>
                <c:pt idx="1036">
                  <c:v>7.6949000000000005</c:v>
                </c:pt>
                <c:pt idx="1037">
                  <c:v>7.1008000000000004</c:v>
                </c:pt>
                <c:pt idx="1038">
                  <c:v>6.383</c:v>
                </c:pt>
                <c:pt idx="1039">
                  <c:v>7.2245999999999997</c:v>
                </c:pt>
                <c:pt idx="1040">
                  <c:v>7.2245999999999997</c:v>
                </c:pt>
                <c:pt idx="1041">
                  <c:v>7.8681999999999999</c:v>
                </c:pt>
                <c:pt idx="1042">
                  <c:v>7.9424999999999999</c:v>
                </c:pt>
                <c:pt idx="1043">
                  <c:v>8.4870999999999999</c:v>
                </c:pt>
                <c:pt idx="1044">
                  <c:v>8.5861999999999998</c:v>
                </c:pt>
                <c:pt idx="1045">
                  <c:v>9.0813000000000006</c:v>
                </c:pt>
                <c:pt idx="1046">
                  <c:v>8.2395999999999994</c:v>
                </c:pt>
                <c:pt idx="1047">
                  <c:v>8.7842000000000002</c:v>
                </c:pt>
                <c:pt idx="1048">
                  <c:v>8.2891000000000012</c:v>
                </c:pt>
                <c:pt idx="1049">
                  <c:v>7.4474</c:v>
                </c:pt>
                <c:pt idx="1050">
                  <c:v>7.7197000000000005</c:v>
                </c:pt>
                <c:pt idx="1051">
                  <c:v>7.6454000000000004</c:v>
                </c:pt>
                <c:pt idx="1052">
                  <c:v>8.2395999999999994</c:v>
                </c:pt>
                <c:pt idx="1053">
                  <c:v>8.2643000000000004</c:v>
                </c:pt>
                <c:pt idx="1054">
                  <c:v>8.7594999999999992</c:v>
                </c:pt>
                <c:pt idx="1055">
                  <c:v>8.3880999999999997</c:v>
                </c:pt>
                <c:pt idx="1056">
                  <c:v>8.4129000000000005</c:v>
                </c:pt>
                <c:pt idx="1057">
                  <c:v>9.6508000000000003</c:v>
                </c:pt>
                <c:pt idx="1058">
                  <c:v>10.9633</c:v>
                </c:pt>
                <c:pt idx="1059">
                  <c:v>10.0223</c:v>
                </c:pt>
                <c:pt idx="1060">
                  <c:v>11.4834</c:v>
                </c:pt>
                <c:pt idx="1061">
                  <c:v>11.4587</c:v>
                </c:pt>
                <c:pt idx="1062">
                  <c:v>11.954000000000001</c:v>
                </c:pt>
                <c:pt idx="1063">
                  <c:v>12.9696</c:v>
                </c:pt>
                <c:pt idx="1064">
                  <c:v>12.499000000000001</c:v>
                </c:pt>
                <c:pt idx="1065">
                  <c:v>12.920100000000001</c:v>
                </c:pt>
                <c:pt idx="1066">
                  <c:v>13.861499999999999</c:v>
                </c:pt>
                <c:pt idx="1067">
                  <c:v>13.985399999999998</c:v>
                </c:pt>
                <c:pt idx="1068">
                  <c:v>15.422499999999999</c:v>
                </c:pt>
                <c:pt idx="1069">
                  <c:v>16.438600000000001</c:v>
                </c:pt>
                <c:pt idx="1070">
                  <c:v>14.654400000000001</c:v>
                </c:pt>
                <c:pt idx="1071">
                  <c:v>11.087199999999999</c:v>
                </c:pt>
                <c:pt idx="1072">
                  <c:v>9.4774999999999991</c:v>
                </c:pt>
                <c:pt idx="1073">
                  <c:v>7.9177</c:v>
                </c:pt>
                <c:pt idx="1074">
                  <c:v>7.3235999999999999</c:v>
                </c:pt>
                <c:pt idx="1075">
                  <c:v>8.2891000000000012</c:v>
                </c:pt>
                <c:pt idx="1076">
                  <c:v>6.9523000000000001</c:v>
                </c:pt>
                <c:pt idx="1077">
                  <c:v>8.3385999999999996</c:v>
                </c:pt>
                <c:pt idx="1078">
                  <c:v>6.7047999999999996</c:v>
                </c:pt>
                <c:pt idx="1079">
                  <c:v>6.8532999999999999</c:v>
                </c:pt>
                <c:pt idx="1080">
                  <c:v>7.8186999999999998</c:v>
                </c:pt>
                <c:pt idx="1081">
                  <c:v>7.1997999999999998</c:v>
                </c:pt>
                <c:pt idx="1082">
                  <c:v>7.3978999999999999</c:v>
                </c:pt>
                <c:pt idx="1083">
                  <c:v>7.1255999999999995</c:v>
                </c:pt>
                <c:pt idx="1084">
                  <c:v>7.8929999999999998</c:v>
                </c:pt>
                <c:pt idx="1085">
                  <c:v>8.1653000000000002</c:v>
                </c:pt>
                <c:pt idx="1086">
                  <c:v>7.8929999999999998</c:v>
                </c:pt>
                <c:pt idx="1087">
                  <c:v>7.1750999999999996</c:v>
                </c:pt>
                <c:pt idx="1088">
                  <c:v>7.1997999999999998</c:v>
                </c:pt>
                <c:pt idx="1089">
                  <c:v>8.0663</c:v>
                </c:pt>
                <c:pt idx="1090">
                  <c:v>7.1503000000000005</c:v>
                </c:pt>
                <c:pt idx="1091">
                  <c:v>7.3484000000000007</c:v>
                </c:pt>
                <c:pt idx="1092">
                  <c:v>8.0167000000000002</c:v>
                </c:pt>
                <c:pt idx="1093">
                  <c:v>7.5710999999999995</c:v>
                </c:pt>
                <c:pt idx="1094">
                  <c:v>8.0167000000000002</c:v>
                </c:pt>
                <c:pt idx="1095">
                  <c:v>7.6207000000000003</c:v>
                </c:pt>
                <c:pt idx="1096">
                  <c:v>7.4474</c:v>
                </c:pt>
                <c:pt idx="1097">
                  <c:v>8.1405000000000012</c:v>
                </c:pt>
                <c:pt idx="1098">
                  <c:v>8.1653000000000002</c:v>
                </c:pt>
                <c:pt idx="1099">
                  <c:v>7.992</c:v>
                </c:pt>
                <c:pt idx="1100">
                  <c:v>7.4969000000000001</c:v>
                </c:pt>
                <c:pt idx="1101">
                  <c:v>8.1405000000000012</c:v>
                </c:pt>
                <c:pt idx="1102">
                  <c:v>7.6207000000000003</c:v>
                </c:pt>
                <c:pt idx="1103">
                  <c:v>7.1008000000000004</c:v>
                </c:pt>
                <c:pt idx="1104">
                  <c:v>6.9771000000000001</c:v>
                </c:pt>
                <c:pt idx="1105">
                  <c:v>8.0167000000000002</c:v>
                </c:pt>
                <c:pt idx="1106">
                  <c:v>7.3731</c:v>
                </c:pt>
                <c:pt idx="1107">
                  <c:v>7.3731</c:v>
                </c:pt>
                <c:pt idx="1108">
                  <c:v>7.6454000000000004</c:v>
                </c:pt>
                <c:pt idx="1109">
                  <c:v>7.8681999999999999</c:v>
                </c:pt>
                <c:pt idx="1110">
                  <c:v>7.7197000000000005</c:v>
                </c:pt>
                <c:pt idx="1111">
                  <c:v>7.4969000000000001</c:v>
                </c:pt>
                <c:pt idx="1112">
                  <c:v>7.3731</c:v>
                </c:pt>
                <c:pt idx="1113">
                  <c:v>8.2148000000000003</c:v>
                </c:pt>
                <c:pt idx="1114">
                  <c:v>8.3138000000000005</c:v>
                </c:pt>
                <c:pt idx="1115">
                  <c:v>10.492799999999999</c:v>
                </c:pt>
                <c:pt idx="1116">
                  <c:v>10.443300000000001</c:v>
                </c:pt>
                <c:pt idx="1117">
                  <c:v>9.6508000000000003</c:v>
                </c:pt>
                <c:pt idx="1118">
                  <c:v>9.7745999999999995</c:v>
                </c:pt>
                <c:pt idx="1119">
                  <c:v>9.2050999999999998</c:v>
                </c:pt>
                <c:pt idx="1120">
                  <c:v>9.4032</c:v>
                </c:pt>
                <c:pt idx="1121">
                  <c:v>9.1060999999999996</c:v>
                </c:pt>
                <c:pt idx="1122">
                  <c:v>7.8929999999999998</c:v>
                </c:pt>
                <c:pt idx="1123">
                  <c:v>8.7594999999999992</c:v>
                </c:pt>
                <c:pt idx="1124">
                  <c:v>8.0167000000000002</c:v>
                </c:pt>
                <c:pt idx="1125">
                  <c:v>7.9177</c:v>
                </c:pt>
                <c:pt idx="1126">
                  <c:v>8.3138000000000005</c:v>
                </c:pt>
                <c:pt idx="1127">
                  <c:v>9.0318000000000005</c:v>
                </c:pt>
                <c:pt idx="1128">
                  <c:v>8.9574999999999996</c:v>
                </c:pt>
                <c:pt idx="1129">
                  <c:v>8.5119000000000007</c:v>
                </c:pt>
                <c:pt idx="1130">
                  <c:v>9.7499000000000002</c:v>
                </c:pt>
                <c:pt idx="1131">
                  <c:v>10.0966</c:v>
                </c:pt>
                <c:pt idx="1132">
                  <c:v>10.220400000000001</c:v>
                </c:pt>
                <c:pt idx="1133">
                  <c:v>12.053100000000001</c:v>
                </c:pt>
                <c:pt idx="1134">
                  <c:v>12.028300000000002</c:v>
                </c:pt>
                <c:pt idx="1135">
                  <c:v>11.706300000000001</c:v>
                </c:pt>
                <c:pt idx="1136">
                  <c:v>10.938600000000001</c:v>
                </c:pt>
                <c:pt idx="1137">
                  <c:v>9.6260999999999992</c:v>
                </c:pt>
                <c:pt idx="1138">
                  <c:v>10.046999999999999</c:v>
                </c:pt>
                <c:pt idx="1139">
                  <c:v>9.4032</c:v>
                </c:pt>
                <c:pt idx="1140">
                  <c:v>8.8090000000000011</c:v>
                </c:pt>
                <c:pt idx="1141">
                  <c:v>8.3633000000000006</c:v>
                </c:pt>
                <c:pt idx="1142">
                  <c:v>8.3633000000000006</c:v>
                </c:pt>
                <c:pt idx="1143">
                  <c:v>8.660400000000001</c:v>
                </c:pt>
                <c:pt idx="1144">
                  <c:v>8.8584999999999994</c:v>
                </c:pt>
                <c:pt idx="1145">
                  <c:v>8.5119000000000007</c:v>
                </c:pt>
                <c:pt idx="1146">
                  <c:v>8.1158000000000001</c:v>
                </c:pt>
                <c:pt idx="1147">
                  <c:v>8.9328000000000003</c:v>
                </c:pt>
                <c:pt idx="1148">
                  <c:v>8.1653000000000002</c:v>
                </c:pt>
                <c:pt idx="1149">
                  <c:v>8.7347000000000001</c:v>
                </c:pt>
                <c:pt idx="1150">
                  <c:v>8.5614000000000008</c:v>
                </c:pt>
                <c:pt idx="1151">
                  <c:v>8.7594999999999992</c:v>
                </c:pt>
                <c:pt idx="1152">
                  <c:v>8.660400000000001</c:v>
                </c:pt>
                <c:pt idx="1153">
                  <c:v>9.1555999999999997</c:v>
                </c:pt>
                <c:pt idx="1154">
                  <c:v>8.5861999999999998</c:v>
                </c:pt>
                <c:pt idx="1155">
                  <c:v>8.3138000000000005</c:v>
                </c:pt>
                <c:pt idx="1156">
                  <c:v>8.7842000000000002</c:v>
                </c:pt>
                <c:pt idx="1157">
                  <c:v>8.2395999999999994</c:v>
                </c:pt>
                <c:pt idx="1158">
                  <c:v>9.2050999999999998</c:v>
                </c:pt>
                <c:pt idx="1159">
                  <c:v>9.5269999999999992</c:v>
                </c:pt>
                <c:pt idx="1160">
                  <c:v>8.8337000000000003</c:v>
                </c:pt>
                <c:pt idx="1161">
                  <c:v>8.9574999999999996</c:v>
                </c:pt>
                <c:pt idx="1162">
                  <c:v>8.19</c:v>
                </c:pt>
                <c:pt idx="1163">
                  <c:v>9.3536999999999999</c:v>
                </c:pt>
                <c:pt idx="1164">
                  <c:v>8.2891000000000012</c:v>
                </c:pt>
                <c:pt idx="1165">
                  <c:v>9.0070999999999994</c:v>
                </c:pt>
                <c:pt idx="1166">
                  <c:v>9.5765999999999991</c:v>
                </c:pt>
                <c:pt idx="1167">
                  <c:v>8.5614000000000008</c:v>
                </c:pt>
                <c:pt idx="1168">
                  <c:v>7.992</c:v>
                </c:pt>
                <c:pt idx="1169">
                  <c:v>9.279399999999999</c:v>
                </c:pt>
                <c:pt idx="1170">
                  <c:v>9.0070999999999994</c:v>
                </c:pt>
                <c:pt idx="1171">
                  <c:v>8.5119000000000007</c:v>
                </c:pt>
                <c:pt idx="1172">
                  <c:v>7.6207000000000003</c:v>
                </c:pt>
                <c:pt idx="1173">
                  <c:v>8.19</c:v>
                </c:pt>
                <c:pt idx="1174">
                  <c:v>9.0565999999999995</c:v>
                </c:pt>
                <c:pt idx="1175">
                  <c:v>8.7842000000000002</c:v>
                </c:pt>
                <c:pt idx="1176">
                  <c:v>9.1309000000000005</c:v>
                </c:pt>
                <c:pt idx="1177">
                  <c:v>7.5464000000000002</c:v>
                </c:pt>
                <c:pt idx="1178">
                  <c:v>8.6109000000000009</c:v>
                </c:pt>
                <c:pt idx="1179">
                  <c:v>8.7842000000000002</c:v>
                </c:pt>
                <c:pt idx="1180">
                  <c:v>8.9574999999999996</c:v>
                </c:pt>
                <c:pt idx="1181">
                  <c:v>8.6356999999999999</c:v>
                </c:pt>
                <c:pt idx="1182">
                  <c:v>8.660400000000001</c:v>
                </c:pt>
                <c:pt idx="1183">
                  <c:v>8.5861999999999998</c:v>
                </c:pt>
                <c:pt idx="1184">
                  <c:v>9.2299000000000007</c:v>
                </c:pt>
                <c:pt idx="1185">
                  <c:v>10.195600000000001</c:v>
                </c:pt>
                <c:pt idx="1186">
                  <c:v>9.4032</c:v>
                </c:pt>
                <c:pt idx="1187">
                  <c:v>9.0070999999999994</c:v>
                </c:pt>
                <c:pt idx="1188">
                  <c:v>9.3289000000000009</c:v>
                </c:pt>
                <c:pt idx="1189">
                  <c:v>9.5765999999999991</c:v>
                </c:pt>
                <c:pt idx="1190">
                  <c:v>8.6356999999999999</c:v>
                </c:pt>
                <c:pt idx="1191">
                  <c:v>10.7652</c:v>
                </c:pt>
                <c:pt idx="1192">
                  <c:v>8.5614000000000008</c:v>
                </c:pt>
                <c:pt idx="1193">
                  <c:v>8.9328000000000003</c:v>
                </c:pt>
                <c:pt idx="1194">
                  <c:v>9.3784999999999989</c:v>
                </c:pt>
                <c:pt idx="1195">
                  <c:v>9.7250999999999994</c:v>
                </c:pt>
                <c:pt idx="1196">
                  <c:v>9.7250999999999994</c:v>
                </c:pt>
                <c:pt idx="1197">
                  <c:v>9.0813000000000006</c:v>
                </c:pt>
                <c:pt idx="1198">
                  <c:v>9.4527000000000001</c:v>
                </c:pt>
                <c:pt idx="1199">
                  <c:v>9.5765999999999991</c:v>
                </c:pt>
                <c:pt idx="1200">
                  <c:v>9.7745999999999995</c:v>
                </c:pt>
                <c:pt idx="1201">
                  <c:v>9.5765999999999991</c:v>
                </c:pt>
                <c:pt idx="1202">
                  <c:v>9.6260999999999992</c:v>
                </c:pt>
                <c:pt idx="1203">
                  <c:v>10.443300000000001</c:v>
                </c:pt>
                <c:pt idx="1204">
                  <c:v>9.5269999999999992</c:v>
                </c:pt>
                <c:pt idx="1205">
                  <c:v>10.492799999999999</c:v>
                </c:pt>
                <c:pt idx="1206">
                  <c:v>9.1555999999999997</c:v>
                </c:pt>
                <c:pt idx="1207">
                  <c:v>9.9726999999999997</c:v>
                </c:pt>
                <c:pt idx="1208">
                  <c:v>9.9726999999999997</c:v>
                </c:pt>
                <c:pt idx="1209">
                  <c:v>9.5765999999999991</c:v>
                </c:pt>
                <c:pt idx="1210">
                  <c:v>9.1803999999999988</c:v>
                </c:pt>
                <c:pt idx="1211">
                  <c:v>9.8489000000000004</c:v>
                </c:pt>
                <c:pt idx="1212">
                  <c:v>9.5269999999999992</c:v>
                </c:pt>
                <c:pt idx="1213">
                  <c:v>10.443300000000001</c:v>
                </c:pt>
                <c:pt idx="1214">
                  <c:v>9.2299000000000007</c:v>
                </c:pt>
                <c:pt idx="1215">
                  <c:v>10.393699999999999</c:v>
                </c:pt>
                <c:pt idx="1216">
                  <c:v>10.1213</c:v>
                </c:pt>
                <c:pt idx="1217">
                  <c:v>9.1060999999999996</c:v>
                </c:pt>
                <c:pt idx="1218">
                  <c:v>9.9726999999999997</c:v>
                </c:pt>
                <c:pt idx="1219">
                  <c:v>9.4774999999999991</c:v>
                </c:pt>
                <c:pt idx="1220">
                  <c:v>10.294700000000001</c:v>
                </c:pt>
                <c:pt idx="1221">
                  <c:v>9.2050999999999998</c:v>
                </c:pt>
                <c:pt idx="1222">
                  <c:v>10.319400000000002</c:v>
                </c:pt>
                <c:pt idx="1223">
                  <c:v>10.319400000000002</c:v>
                </c:pt>
                <c:pt idx="1224">
                  <c:v>10.591799999999999</c:v>
                </c:pt>
                <c:pt idx="1225">
                  <c:v>10.195600000000001</c:v>
                </c:pt>
                <c:pt idx="1226">
                  <c:v>9.4774999999999991</c:v>
                </c:pt>
                <c:pt idx="1227">
                  <c:v>10.0966</c:v>
                </c:pt>
                <c:pt idx="1228">
                  <c:v>10.195600000000001</c:v>
                </c:pt>
                <c:pt idx="1229">
                  <c:v>9.3289000000000009</c:v>
                </c:pt>
                <c:pt idx="1230">
                  <c:v>9.4032</c:v>
                </c:pt>
                <c:pt idx="1231">
                  <c:v>10.839499999999999</c:v>
                </c:pt>
                <c:pt idx="1232">
                  <c:v>9.8736999999999995</c:v>
                </c:pt>
                <c:pt idx="1233">
                  <c:v>8.9328000000000003</c:v>
                </c:pt>
                <c:pt idx="1234">
                  <c:v>9.427999999999999</c:v>
                </c:pt>
                <c:pt idx="1235">
                  <c:v>10.1213</c:v>
                </c:pt>
                <c:pt idx="1236">
                  <c:v>10.2699</c:v>
                </c:pt>
                <c:pt idx="1237">
                  <c:v>10.1709</c:v>
                </c:pt>
                <c:pt idx="1238">
                  <c:v>10.245100000000001</c:v>
                </c:pt>
                <c:pt idx="1239">
                  <c:v>10.6661</c:v>
                </c:pt>
                <c:pt idx="1240">
                  <c:v>10.740400000000001</c:v>
                </c:pt>
                <c:pt idx="1241">
                  <c:v>9.5269999999999992</c:v>
                </c:pt>
                <c:pt idx="1242">
                  <c:v>10.443300000000001</c:v>
                </c:pt>
                <c:pt idx="1243">
                  <c:v>9.7499000000000002</c:v>
                </c:pt>
                <c:pt idx="1244">
                  <c:v>10.839499999999999</c:v>
                </c:pt>
                <c:pt idx="1245">
                  <c:v>10.443300000000001</c:v>
                </c:pt>
                <c:pt idx="1246">
                  <c:v>11.037600000000001</c:v>
                </c:pt>
                <c:pt idx="1247">
                  <c:v>11.285299999999999</c:v>
                </c:pt>
                <c:pt idx="1248">
                  <c:v>11.235800000000001</c:v>
                </c:pt>
                <c:pt idx="1249">
                  <c:v>10.443300000000001</c:v>
                </c:pt>
                <c:pt idx="1250">
                  <c:v>11.186199999999999</c:v>
                </c:pt>
                <c:pt idx="1251">
                  <c:v>11.111899999999999</c:v>
                </c:pt>
                <c:pt idx="1252">
                  <c:v>10.1709</c:v>
                </c:pt>
                <c:pt idx="1253">
                  <c:v>9.7994000000000003</c:v>
                </c:pt>
                <c:pt idx="1254">
                  <c:v>10.319400000000002</c:v>
                </c:pt>
                <c:pt idx="1255">
                  <c:v>10.492799999999999</c:v>
                </c:pt>
                <c:pt idx="1256">
                  <c:v>10.1709</c:v>
                </c:pt>
                <c:pt idx="1257">
                  <c:v>9.7994000000000003</c:v>
                </c:pt>
                <c:pt idx="1258">
                  <c:v>11.3101</c:v>
                </c:pt>
                <c:pt idx="1259">
                  <c:v>10.393699999999999</c:v>
                </c:pt>
                <c:pt idx="1260">
                  <c:v>9.9231999999999996</c:v>
                </c:pt>
                <c:pt idx="1261">
                  <c:v>10.6661</c:v>
                </c:pt>
                <c:pt idx="1262">
                  <c:v>10.294700000000001</c:v>
                </c:pt>
                <c:pt idx="1263">
                  <c:v>10.938600000000001</c:v>
                </c:pt>
                <c:pt idx="1264">
                  <c:v>11.087199999999999</c:v>
                </c:pt>
                <c:pt idx="1265">
                  <c:v>10.5176</c:v>
                </c:pt>
                <c:pt idx="1266">
                  <c:v>10.344199999999999</c:v>
                </c:pt>
                <c:pt idx="1267">
                  <c:v>10.468</c:v>
                </c:pt>
                <c:pt idx="1268">
                  <c:v>10.938600000000001</c:v>
                </c:pt>
                <c:pt idx="1269">
                  <c:v>11.3101</c:v>
                </c:pt>
                <c:pt idx="1270">
                  <c:v>10.641400000000001</c:v>
                </c:pt>
                <c:pt idx="1271">
                  <c:v>9.9975000000000005</c:v>
                </c:pt>
                <c:pt idx="1272">
                  <c:v>10.0223</c:v>
                </c:pt>
                <c:pt idx="1273">
                  <c:v>10.344199999999999</c:v>
                </c:pt>
                <c:pt idx="1274">
                  <c:v>10.2699</c:v>
                </c:pt>
                <c:pt idx="1275">
                  <c:v>10.6166</c:v>
                </c:pt>
                <c:pt idx="1276">
                  <c:v>10.6166</c:v>
                </c:pt>
                <c:pt idx="1277">
                  <c:v>10.542300000000001</c:v>
                </c:pt>
                <c:pt idx="1278">
                  <c:v>10.740400000000001</c:v>
                </c:pt>
                <c:pt idx="1279">
                  <c:v>11.037600000000001</c:v>
                </c:pt>
                <c:pt idx="1280">
                  <c:v>10.319400000000002</c:v>
                </c:pt>
                <c:pt idx="1281">
                  <c:v>11.087199999999999</c:v>
                </c:pt>
                <c:pt idx="1282">
                  <c:v>10.888999999999999</c:v>
                </c:pt>
                <c:pt idx="1283">
                  <c:v>10.492799999999999</c:v>
                </c:pt>
                <c:pt idx="1284">
                  <c:v>9.6755999999999993</c:v>
                </c:pt>
                <c:pt idx="1285">
                  <c:v>10.6661</c:v>
                </c:pt>
                <c:pt idx="1286">
                  <c:v>10.740400000000001</c:v>
                </c:pt>
                <c:pt idx="1287">
                  <c:v>10.988100000000001</c:v>
                </c:pt>
                <c:pt idx="1288">
                  <c:v>10.0223</c:v>
                </c:pt>
                <c:pt idx="1289">
                  <c:v>10.2699</c:v>
                </c:pt>
                <c:pt idx="1290">
                  <c:v>10.7652</c:v>
                </c:pt>
                <c:pt idx="1291">
                  <c:v>10.715699999999998</c:v>
                </c:pt>
                <c:pt idx="1292">
                  <c:v>10.715699999999998</c:v>
                </c:pt>
                <c:pt idx="1293">
                  <c:v>10.195600000000001</c:v>
                </c:pt>
                <c:pt idx="1294">
                  <c:v>10.5176</c:v>
                </c:pt>
                <c:pt idx="1295">
                  <c:v>10.888999999999999</c:v>
                </c:pt>
                <c:pt idx="1296">
                  <c:v>10.492799999999999</c:v>
                </c:pt>
                <c:pt idx="1297">
                  <c:v>12.325600000000001</c:v>
                </c:pt>
                <c:pt idx="1298">
                  <c:v>11.062399999999998</c:v>
                </c:pt>
                <c:pt idx="1299">
                  <c:v>10.740400000000001</c:v>
                </c:pt>
                <c:pt idx="1300">
                  <c:v>10.4185</c:v>
                </c:pt>
                <c:pt idx="1301">
                  <c:v>10.8643</c:v>
                </c:pt>
                <c:pt idx="1302">
                  <c:v>11.384399999999999</c:v>
                </c:pt>
                <c:pt idx="1303">
                  <c:v>10.468</c:v>
                </c:pt>
                <c:pt idx="1304">
                  <c:v>10.542300000000001</c:v>
                </c:pt>
                <c:pt idx="1305">
                  <c:v>10.245100000000001</c:v>
                </c:pt>
                <c:pt idx="1306">
                  <c:v>11.557700000000001</c:v>
                </c:pt>
                <c:pt idx="1307">
                  <c:v>11.062399999999998</c:v>
                </c:pt>
                <c:pt idx="1308">
                  <c:v>10.5176</c:v>
                </c:pt>
                <c:pt idx="1309">
                  <c:v>10.641400000000001</c:v>
                </c:pt>
                <c:pt idx="1310">
                  <c:v>11.062399999999998</c:v>
                </c:pt>
                <c:pt idx="1311">
                  <c:v>10.988100000000001</c:v>
                </c:pt>
                <c:pt idx="1312">
                  <c:v>11.4834</c:v>
                </c:pt>
                <c:pt idx="1313">
                  <c:v>10.8643</c:v>
                </c:pt>
                <c:pt idx="1314">
                  <c:v>10.5671</c:v>
                </c:pt>
                <c:pt idx="1315">
                  <c:v>11.632</c:v>
                </c:pt>
                <c:pt idx="1316">
                  <c:v>11.062399999999998</c:v>
                </c:pt>
                <c:pt idx="1317">
                  <c:v>11.557700000000001</c:v>
                </c:pt>
                <c:pt idx="1318">
                  <c:v>11.632</c:v>
                </c:pt>
                <c:pt idx="1319">
                  <c:v>11.2605</c:v>
                </c:pt>
                <c:pt idx="1320">
                  <c:v>11.136699999999999</c:v>
                </c:pt>
                <c:pt idx="1321">
                  <c:v>11.235800000000001</c:v>
                </c:pt>
                <c:pt idx="1322">
                  <c:v>11.755899999999999</c:v>
                </c:pt>
                <c:pt idx="1323">
                  <c:v>12.697099999999999</c:v>
                </c:pt>
                <c:pt idx="1324">
                  <c:v>11.731100000000001</c:v>
                </c:pt>
                <c:pt idx="1325">
                  <c:v>11.755899999999999</c:v>
                </c:pt>
                <c:pt idx="1326">
                  <c:v>11.557700000000001</c:v>
                </c:pt>
                <c:pt idx="1327">
                  <c:v>11.929300000000001</c:v>
                </c:pt>
                <c:pt idx="1328">
                  <c:v>12.276</c:v>
                </c:pt>
                <c:pt idx="1329">
                  <c:v>11.508199999999999</c:v>
                </c:pt>
                <c:pt idx="1330">
                  <c:v>11.532999999999999</c:v>
                </c:pt>
                <c:pt idx="1331">
                  <c:v>11.681600000000001</c:v>
                </c:pt>
                <c:pt idx="1332">
                  <c:v>11.211</c:v>
                </c:pt>
                <c:pt idx="1333">
                  <c:v>11.681600000000001</c:v>
                </c:pt>
                <c:pt idx="1334">
                  <c:v>12.746700000000001</c:v>
                </c:pt>
                <c:pt idx="1335">
                  <c:v>10.715699999999998</c:v>
                </c:pt>
                <c:pt idx="1336">
                  <c:v>12.350399999999999</c:v>
                </c:pt>
                <c:pt idx="1337">
                  <c:v>12.053100000000001</c:v>
                </c:pt>
                <c:pt idx="1338">
                  <c:v>12.2265</c:v>
                </c:pt>
                <c:pt idx="1339">
                  <c:v>12.201699999999999</c:v>
                </c:pt>
                <c:pt idx="1340">
                  <c:v>12.647600000000001</c:v>
                </c:pt>
                <c:pt idx="1341">
                  <c:v>12.796199999999999</c:v>
                </c:pt>
                <c:pt idx="1342">
                  <c:v>12.821</c:v>
                </c:pt>
                <c:pt idx="1343">
                  <c:v>11.5825</c:v>
                </c:pt>
                <c:pt idx="1344">
                  <c:v>11.087199999999999</c:v>
                </c:pt>
                <c:pt idx="1345">
                  <c:v>12.375100000000002</c:v>
                </c:pt>
                <c:pt idx="1346">
                  <c:v>11.904500000000001</c:v>
                </c:pt>
                <c:pt idx="1347">
                  <c:v>12.994399999999999</c:v>
                </c:pt>
                <c:pt idx="1348">
                  <c:v>11.8302</c:v>
                </c:pt>
                <c:pt idx="1349">
                  <c:v>11.904500000000001</c:v>
                </c:pt>
                <c:pt idx="1350">
                  <c:v>13.0192</c:v>
                </c:pt>
                <c:pt idx="1351">
                  <c:v>11.6073</c:v>
                </c:pt>
                <c:pt idx="1352">
                  <c:v>12.4742</c:v>
                </c:pt>
                <c:pt idx="1353">
                  <c:v>11.731100000000001</c:v>
                </c:pt>
                <c:pt idx="1354">
                  <c:v>12.5237</c:v>
                </c:pt>
                <c:pt idx="1355">
                  <c:v>11.532999999999999</c:v>
                </c:pt>
                <c:pt idx="1356">
                  <c:v>12.152200000000001</c:v>
                </c:pt>
                <c:pt idx="1357">
                  <c:v>12.845800000000001</c:v>
                </c:pt>
                <c:pt idx="1358">
                  <c:v>12.177</c:v>
                </c:pt>
                <c:pt idx="1359">
                  <c:v>12.1274</c:v>
                </c:pt>
                <c:pt idx="1360">
                  <c:v>11.954000000000001</c:v>
                </c:pt>
                <c:pt idx="1361">
                  <c:v>11.706300000000001</c:v>
                </c:pt>
                <c:pt idx="1362">
                  <c:v>12.796199999999999</c:v>
                </c:pt>
                <c:pt idx="1363">
                  <c:v>12.152200000000001</c:v>
                </c:pt>
                <c:pt idx="1364">
                  <c:v>12.4247</c:v>
                </c:pt>
                <c:pt idx="1365">
                  <c:v>10.7652</c:v>
                </c:pt>
                <c:pt idx="1366">
                  <c:v>12.177</c:v>
                </c:pt>
                <c:pt idx="1367">
                  <c:v>11.805399999999999</c:v>
                </c:pt>
                <c:pt idx="1368">
                  <c:v>11.4091</c:v>
                </c:pt>
                <c:pt idx="1369">
                  <c:v>12.251300000000001</c:v>
                </c:pt>
                <c:pt idx="1370">
                  <c:v>11.780600000000002</c:v>
                </c:pt>
                <c:pt idx="1371">
                  <c:v>13.2174</c:v>
                </c:pt>
                <c:pt idx="1372">
                  <c:v>12.7219</c:v>
                </c:pt>
                <c:pt idx="1373">
                  <c:v>11.904500000000001</c:v>
                </c:pt>
                <c:pt idx="1374">
                  <c:v>12.1274</c:v>
                </c:pt>
                <c:pt idx="1375">
                  <c:v>12.300800000000001</c:v>
                </c:pt>
                <c:pt idx="1376">
                  <c:v>12.201699999999999</c:v>
                </c:pt>
                <c:pt idx="1377">
                  <c:v>12.895300000000001</c:v>
                </c:pt>
                <c:pt idx="1378">
                  <c:v>12.548500000000001</c:v>
                </c:pt>
                <c:pt idx="1379">
                  <c:v>13.1678</c:v>
                </c:pt>
                <c:pt idx="1380">
                  <c:v>13.118300000000001</c:v>
                </c:pt>
                <c:pt idx="1381">
                  <c:v>11.904500000000001</c:v>
                </c:pt>
                <c:pt idx="1382">
                  <c:v>12.598100000000001</c:v>
                </c:pt>
                <c:pt idx="1383">
                  <c:v>12.375100000000002</c:v>
                </c:pt>
                <c:pt idx="1384">
                  <c:v>12.276</c:v>
                </c:pt>
                <c:pt idx="1385">
                  <c:v>13.861499999999999</c:v>
                </c:pt>
                <c:pt idx="1386">
                  <c:v>12.870600000000001</c:v>
                </c:pt>
                <c:pt idx="1387">
                  <c:v>11.755899999999999</c:v>
                </c:pt>
                <c:pt idx="1388">
                  <c:v>12.796199999999999</c:v>
                </c:pt>
                <c:pt idx="1389">
                  <c:v>12.375100000000002</c:v>
                </c:pt>
                <c:pt idx="1390">
                  <c:v>12.152200000000001</c:v>
                </c:pt>
                <c:pt idx="1391">
                  <c:v>13.787199999999999</c:v>
                </c:pt>
                <c:pt idx="1392">
                  <c:v>12.177</c:v>
                </c:pt>
                <c:pt idx="1393">
                  <c:v>12.325600000000001</c:v>
                </c:pt>
                <c:pt idx="1394">
                  <c:v>12.399899999999999</c:v>
                </c:pt>
                <c:pt idx="1395">
                  <c:v>13.2669</c:v>
                </c:pt>
                <c:pt idx="1396">
                  <c:v>12.4742</c:v>
                </c:pt>
                <c:pt idx="1397">
                  <c:v>13.242100000000001</c:v>
                </c:pt>
                <c:pt idx="1398">
                  <c:v>12.796199999999999</c:v>
                </c:pt>
                <c:pt idx="1399">
                  <c:v>12.0779</c:v>
                </c:pt>
                <c:pt idx="1400">
                  <c:v>13.044</c:v>
                </c:pt>
                <c:pt idx="1401">
                  <c:v>11.8302</c:v>
                </c:pt>
                <c:pt idx="1402">
                  <c:v>12.177</c:v>
                </c:pt>
                <c:pt idx="1403">
                  <c:v>12.9696</c:v>
                </c:pt>
                <c:pt idx="1404">
                  <c:v>13.2669</c:v>
                </c:pt>
                <c:pt idx="1405">
                  <c:v>13.1678</c:v>
                </c:pt>
                <c:pt idx="1406">
                  <c:v>12.796199999999999</c:v>
                </c:pt>
                <c:pt idx="1407">
                  <c:v>12.5237</c:v>
                </c:pt>
                <c:pt idx="1408">
                  <c:v>11.9788</c:v>
                </c:pt>
                <c:pt idx="1409">
                  <c:v>12.7219</c:v>
                </c:pt>
                <c:pt idx="1410">
                  <c:v>12.2265</c:v>
                </c:pt>
                <c:pt idx="1411">
                  <c:v>12.449399999999999</c:v>
                </c:pt>
                <c:pt idx="1412">
                  <c:v>13.911100000000001</c:v>
                </c:pt>
                <c:pt idx="1413">
                  <c:v>14.158799999999999</c:v>
                </c:pt>
                <c:pt idx="1414">
                  <c:v>14.109300000000001</c:v>
                </c:pt>
                <c:pt idx="1415">
                  <c:v>12.325600000000001</c:v>
                </c:pt>
                <c:pt idx="1416">
                  <c:v>13.1431</c:v>
                </c:pt>
                <c:pt idx="1417">
                  <c:v>12.325600000000001</c:v>
                </c:pt>
                <c:pt idx="1418">
                  <c:v>12.920100000000001</c:v>
                </c:pt>
                <c:pt idx="1419">
                  <c:v>13.118300000000001</c:v>
                </c:pt>
                <c:pt idx="1420">
                  <c:v>13.589</c:v>
                </c:pt>
                <c:pt idx="1421">
                  <c:v>13.6881</c:v>
                </c:pt>
                <c:pt idx="1422">
                  <c:v>14.282699999999998</c:v>
                </c:pt>
                <c:pt idx="1423">
                  <c:v>13.093500000000001</c:v>
                </c:pt>
                <c:pt idx="1424">
                  <c:v>13.911100000000001</c:v>
                </c:pt>
                <c:pt idx="1425">
                  <c:v>13.6881</c:v>
                </c:pt>
                <c:pt idx="1426">
                  <c:v>13.7624</c:v>
                </c:pt>
                <c:pt idx="1427">
                  <c:v>13.9358</c:v>
                </c:pt>
                <c:pt idx="1428">
                  <c:v>13.3908</c:v>
                </c:pt>
                <c:pt idx="1429">
                  <c:v>12.821</c:v>
                </c:pt>
                <c:pt idx="1430">
                  <c:v>12.697099999999999</c:v>
                </c:pt>
                <c:pt idx="1431">
                  <c:v>13.2669</c:v>
                </c:pt>
                <c:pt idx="1432">
                  <c:v>13.093500000000001</c:v>
                </c:pt>
                <c:pt idx="1433">
                  <c:v>13.489899999999999</c:v>
                </c:pt>
                <c:pt idx="1434">
                  <c:v>13.911100000000001</c:v>
                </c:pt>
                <c:pt idx="1435">
                  <c:v>14.158799999999999</c:v>
                </c:pt>
                <c:pt idx="1436">
                  <c:v>12.870600000000001</c:v>
                </c:pt>
                <c:pt idx="1437">
                  <c:v>14.5305</c:v>
                </c:pt>
                <c:pt idx="1438">
                  <c:v>14.5305</c:v>
                </c:pt>
                <c:pt idx="1439">
                  <c:v>13.242100000000001</c:v>
                </c:pt>
                <c:pt idx="1440">
                  <c:v>11.929300000000001</c:v>
                </c:pt>
                <c:pt idx="1441">
                  <c:v>14.010199999999999</c:v>
                </c:pt>
                <c:pt idx="1442">
                  <c:v>14.059699999999999</c:v>
                </c:pt>
                <c:pt idx="1443">
                  <c:v>13.6881</c:v>
                </c:pt>
                <c:pt idx="1444">
                  <c:v>13.7624</c:v>
                </c:pt>
                <c:pt idx="1445">
                  <c:v>12.746700000000001</c:v>
                </c:pt>
                <c:pt idx="1446">
                  <c:v>13.539399999999999</c:v>
                </c:pt>
                <c:pt idx="1447">
                  <c:v>14.134</c:v>
                </c:pt>
                <c:pt idx="1448">
                  <c:v>12.622800000000002</c:v>
                </c:pt>
                <c:pt idx="1449">
                  <c:v>13.911100000000001</c:v>
                </c:pt>
                <c:pt idx="1450">
                  <c:v>14.059699999999999</c:v>
                </c:pt>
                <c:pt idx="1451">
                  <c:v>13.514699999999999</c:v>
                </c:pt>
                <c:pt idx="1452">
                  <c:v>14.010199999999999</c:v>
                </c:pt>
                <c:pt idx="1453">
                  <c:v>14.282699999999998</c:v>
                </c:pt>
                <c:pt idx="1454">
                  <c:v>14.010199999999999</c:v>
                </c:pt>
                <c:pt idx="1455">
                  <c:v>13.440300000000001</c:v>
                </c:pt>
                <c:pt idx="1456">
                  <c:v>14.877400000000002</c:v>
                </c:pt>
                <c:pt idx="1457">
                  <c:v>14.356999999999999</c:v>
                </c:pt>
                <c:pt idx="1458">
                  <c:v>13.911100000000001</c:v>
                </c:pt>
                <c:pt idx="1459">
                  <c:v>13.2174</c:v>
                </c:pt>
                <c:pt idx="1460">
                  <c:v>12.895300000000001</c:v>
                </c:pt>
                <c:pt idx="1461">
                  <c:v>13.861499999999999</c:v>
                </c:pt>
                <c:pt idx="1462">
                  <c:v>14.010199999999999</c:v>
                </c:pt>
                <c:pt idx="1463">
                  <c:v>14.5305</c:v>
                </c:pt>
                <c:pt idx="1464">
                  <c:v>14.0845</c:v>
                </c:pt>
                <c:pt idx="1465">
                  <c:v>12.697099999999999</c:v>
                </c:pt>
                <c:pt idx="1466">
                  <c:v>14.034899999999999</c:v>
                </c:pt>
                <c:pt idx="1467">
                  <c:v>14.282699999999998</c:v>
                </c:pt>
                <c:pt idx="1468">
                  <c:v>13.7624</c:v>
                </c:pt>
                <c:pt idx="1469">
                  <c:v>14.109300000000001</c:v>
                </c:pt>
                <c:pt idx="1470">
                  <c:v>13.638500000000001</c:v>
                </c:pt>
                <c:pt idx="1471">
                  <c:v>13.613800000000001</c:v>
                </c:pt>
                <c:pt idx="1472">
                  <c:v>14.257899999999999</c:v>
                </c:pt>
                <c:pt idx="1473">
                  <c:v>14.654400000000001</c:v>
                </c:pt>
                <c:pt idx="1474">
                  <c:v>14.951700000000001</c:v>
                </c:pt>
                <c:pt idx="1475">
                  <c:v>14.356999999999999</c:v>
                </c:pt>
                <c:pt idx="1476">
                  <c:v>13.3165</c:v>
                </c:pt>
                <c:pt idx="1477">
                  <c:v>13.118300000000001</c:v>
                </c:pt>
                <c:pt idx="1478">
                  <c:v>14.059699999999999</c:v>
                </c:pt>
                <c:pt idx="1479">
                  <c:v>14.208400000000001</c:v>
                </c:pt>
                <c:pt idx="1480">
                  <c:v>13.7376</c:v>
                </c:pt>
                <c:pt idx="1481">
                  <c:v>15.224299999999999</c:v>
                </c:pt>
                <c:pt idx="1482">
                  <c:v>14.6296</c:v>
                </c:pt>
                <c:pt idx="1483">
                  <c:v>14.58</c:v>
                </c:pt>
                <c:pt idx="1484">
                  <c:v>14.555299999999999</c:v>
                </c:pt>
                <c:pt idx="1485">
                  <c:v>14.3818</c:v>
                </c:pt>
                <c:pt idx="1486">
                  <c:v>14.555299999999999</c:v>
                </c:pt>
                <c:pt idx="1487">
                  <c:v>13.1678</c:v>
                </c:pt>
                <c:pt idx="1488">
                  <c:v>14.356999999999999</c:v>
                </c:pt>
                <c:pt idx="1489">
                  <c:v>14.852600000000001</c:v>
                </c:pt>
                <c:pt idx="1490">
                  <c:v>13.7376</c:v>
                </c:pt>
                <c:pt idx="1491">
                  <c:v>15.0756</c:v>
                </c:pt>
                <c:pt idx="1492">
                  <c:v>13.0192</c:v>
                </c:pt>
                <c:pt idx="1493">
                  <c:v>14.505699999999999</c:v>
                </c:pt>
                <c:pt idx="1494">
                  <c:v>14.7783</c:v>
                </c:pt>
                <c:pt idx="1495">
                  <c:v>14.208400000000001</c:v>
                </c:pt>
                <c:pt idx="1496">
                  <c:v>14.208400000000001</c:v>
                </c:pt>
                <c:pt idx="1497">
                  <c:v>14.1836</c:v>
                </c:pt>
                <c:pt idx="1498">
                  <c:v>13.1678</c:v>
                </c:pt>
                <c:pt idx="1499">
                  <c:v>14.158799999999999</c:v>
                </c:pt>
                <c:pt idx="1500">
                  <c:v>13.291699999999999</c:v>
                </c:pt>
                <c:pt idx="1501">
                  <c:v>14.902200000000001</c:v>
                </c:pt>
                <c:pt idx="1502">
                  <c:v>14.802999999999999</c:v>
                </c:pt>
                <c:pt idx="1503">
                  <c:v>15.373000000000001</c:v>
                </c:pt>
                <c:pt idx="1504">
                  <c:v>14.1836</c:v>
                </c:pt>
                <c:pt idx="1505">
                  <c:v>14.406600000000001</c:v>
                </c:pt>
                <c:pt idx="1506">
                  <c:v>14.406600000000001</c:v>
                </c:pt>
                <c:pt idx="1507">
                  <c:v>13.341200000000001</c:v>
                </c:pt>
                <c:pt idx="1508">
                  <c:v>14.951700000000001</c:v>
                </c:pt>
                <c:pt idx="1509">
                  <c:v>13.514699999999999</c:v>
                </c:pt>
                <c:pt idx="1510">
                  <c:v>13.613800000000001</c:v>
                </c:pt>
                <c:pt idx="1511">
                  <c:v>14.753499999999999</c:v>
                </c:pt>
                <c:pt idx="1512">
                  <c:v>14.456100000000001</c:v>
                </c:pt>
                <c:pt idx="1513">
                  <c:v>13.366</c:v>
                </c:pt>
                <c:pt idx="1514">
                  <c:v>15.001300000000001</c:v>
                </c:pt>
                <c:pt idx="1515">
                  <c:v>14.852600000000001</c:v>
                </c:pt>
                <c:pt idx="1516">
                  <c:v>15.4969</c:v>
                </c:pt>
                <c:pt idx="1517">
                  <c:v>14.059699999999999</c:v>
                </c:pt>
                <c:pt idx="1518">
                  <c:v>13.787199999999999</c:v>
                </c:pt>
                <c:pt idx="1519">
                  <c:v>14.604800000000001</c:v>
                </c:pt>
                <c:pt idx="1520">
                  <c:v>14.406600000000001</c:v>
                </c:pt>
                <c:pt idx="1521">
                  <c:v>15.620799999999999</c:v>
                </c:pt>
                <c:pt idx="1522">
                  <c:v>15.001300000000001</c:v>
                </c:pt>
                <c:pt idx="1523">
                  <c:v>14.703900000000001</c:v>
                </c:pt>
                <c:pt idx="1524">
                  <c:v>14.134</c:v>
                </c:pt>
                <c:pt idx="1525">
                  <c:v>15.3978</c:v>
                </c:pt>
                <c:pt idx="1526">
                  <c:v>15.918200000000001</c:v>
                </c:pt>
                <c:pt idx="1527">
                  <c:v>14.654400000000001</c:v>
                </c:pt>
                <c:pt idx="1528">
                  <c:v>15.2491</c:v>
                </c:pt>
                <c:pt idx="1529">
                  <c:v>15.620799999999999</c:v>
                </c:pt>
                <c:pt idx="1530">
                  <c:v>15.4969</c:v>
                </c:pt>
                <c:pt idx="1531">
                  <c:v>14.307499999999999</c:v>
                </c:pt>
                <c:pt idx="1532">
                  <c:v>15.0261</c:v>
                </c:pt>
                <c:pt idx="1533">
                  <c:v>15.472099999999999</c:v>
                </c:pt>
                <c:pt idx="1534">
                  <c:v>14.3818</c:v>
                </c:pt>
                <c:pt idx="1535">
                  <c:v>15.447299999999998</c:v>
                </c:pt>
                <c:pt idx="1536">
                  <c:v>14.1836</c:v>
                </c:pt>
                <c:pt idx="1537">
                  <c:v>15.224299999999999</c:v>
                </c:pt>
                <c:pt idx="1538">
                  <c:v>15.868599999999999</c:v>
                </c:pt>
                <c:pt idx="1539">
                  <c:v>15.620799999999999</c:v>
                </c:pt>
                <c:pt idx="1540">
                  <c:v>14.802999999999999</c:v>
                </c:pt>
                <c:pt idx="1541">
                  <c:v>15.1004</c:v>
                </c:pt>
                <c:pt idx="1542">
                  <c:v>15.670299999999999</c:v>
                </c:pt>
                <c:pt idx="1543">
                  <c:v>15.719899999999999</c:v>
                </c:pt>
                <c:pt idx="1544">
                  <c:v>16.116399999999999</c:v>
                </c:pt>
                <c:pt idx="1545">
                  <c:v>15.3482</c:v>
                </c:pt>
                <c:pt idx="1546">
                  <c:v>14.307499999999999</c:v>
                </c:pt>
                <c:pt idx="1547">
                  <c:v>15.224299999999999</c:v>
                </c:pt>
                <c:pt idx="1548">
                  <c:v>15.620799999999999</c:v>
                </c:pt>
                <c:pt idx="1549">
                  <c:v>15.0261</c:v>
                </c:pt>
                <c:pt idx="1550">
                  <c:v>15.6456</c:v>
                </c:pt>
                <c:pt idx="1551">
                  <c:v>14.753499999999999</c:v>
                </c:pt>
                <c:pt idx="1552">
                  <c:v>15.868599999999999</c:v>
                </c:pt>
                <c:pt idx="1553">
                  <c:v>15.149999999999999</c:v>
                </c:pt>
                <c:pt idx="1554">
                  <c:v>15.6951</c:v>
                </c:pt>
                <c:pt idx="1555">
                  <c:v>15.9429</c:v>
                </c:pt>
                <c:pt idx="1556">
                  <c:v>15.3978</c:v>
                </c:pt>
                <c:pt idx="1557">
                  <c:v>15.001300000000001</c:v>
                </c:pt>
                <c:pt idx="1558">
                  <c:v>15.670299999999999</c:v>
                </c:pt>
                <c:pt idx="1559">
                  <c:v>14.406600000000001</c:v>
                </c:pt>
                <c:pt idx="1560">
                  <c:v>16.0916</c:v>
                </c:pt>
                <c:pt idx="1561">
                  <c:v>15.273900000000001</c:v>
                </c:pt>
                <c:pt idx="1562">
                  <c:v>14.6296</c:v>
                </c:pt>
                <c:pt idx="1563">
                  <c:v>15.3482</c:v>
                </c:pt>
                <c:pt idx="1564">
                  <c:v>15.596</c:v>
                </c:pt>
                <c:pt idx="1565">
                  <c:v>15.9429</c:v>
                </c:pt>
                <c:pt idx="1566">
                  <c:v>16.240300000000001</c:v>
                </c:pt>
                <c:pt idx="1567">
                  <c:v>15.6951</c:v>
                </c:pt>
                <c:pt idx="1568">
                  <c:v>15.125200000000001</c:v>
                </c:pt>
                <c:pt idx="1569">
                  <c:v>15.323399999999999</c:v>
                </c:pt>
                <c:pt idx="1570">
                  <c:v>15.3482</c:v>
                </c:pt>
                <c:pt idx="1571">
                  <c:v>15.125200000000001</c:v>
                </c:pt>
                <c:pt idx="1572">
                  <c:v>14.753499999999999</c:v>
                </c:pt>
                <c:pt idx="1573">
                  <c:v>16.141200000000001</c:v>
                </c:pt>
                <c:pt idx="1574">
                  <c:v>14.356999999999999</c:v>
                </c:pt>
                <c:pt idx="1575">
                  <c:v>16.3643</c:v>
                </c:pt>
                <c:pt idx="1576">
                  <c:v>16.636899999999997</c:v>
                </c:pt>
                <c:pt idx="1577">
                  <c:v>15.8934</c:v>
                </c:pt>
                <c:pt idx="1578">
                  <c:v>14.9765</c:v>
                </c:pt>
                <c:pt idx="1579">
                  <c:v>16.711199999999998</c:v>
                </c:pt>
                <c:pt idx="1580">
                  <c:v>14.902200000000001</c:v>
                </c:pt>
                <c:pt idx="1581">
                  <c:v>15.819000000000001</c:v>
                </c:pt>
                <c:pt idx="1582">
                  <c:v>16.0669</c:v>
                </c:pt>
                <c:pt idx="1583">
                  <c:v>15.4969</c:v>
                </c:pt>
                <c:pt idx="1584">
                  <c:v>15.4969</c:v>
                </c:pt>
                <c:pt idx="1585">
                  <c:v>16.017300000000002</c:v>
                </c:pt>
                <c:pt idx="1586">
                  <c:v>16.042099999999998</c:v>
                </c:pt>
                <c:pt idx="1587">
                  <c:v>16.289899999999999</c:v>
                </c:pt>
                <c:pt idx="1588">
                  <c:v>15.7943</c:v>
                </c:pt>
                <c:pt idx="1589">
                  <c:v>15.9429</c:v>
                </c:pt>
                <c:pt idx="1590">
                  <c:v>16.116399999999999</c:v>
                </c:pt>
                <c:pt idx="1591">
                  <c:v>15.472099999999999</c:v>
                </c:pt>
                <c:pt idx="1592">
                  <c:v>16.116399999999999</c:v>
                </c:pt>
                <c:pt idx="1593">
                  <c:v>15.1004</c:v>
                </c:pt>
                <c:pt idx="1594">
                  <c:v>15.967700000000001</c:v>
                </c:pt>
                <c:pt idx="1595">
                  <c:v>14.852600000000001</c:v>
                </c:pt>
                <c:pt idx="1596">
                  <c:v>15.149999999999999</c:v>
                </c:pt>
                <c:pt idx="1597">
                  <c:v>15.0756</c:v>
                </c:pt>
                <c:pt idx="1598">
                  <c:v>15.373000000000001</c:v>
                </c:pt>
                <c:pt idx="1599">
                  <c:v>15.323399999999999</c:v>
                </c:pt>
                <c:pt idx="1600">
                  <c:v>15.050799999999999</c:v>
                </c:pt>
                <c:pt idx="1601">
                  <c:v>15.7943</c:v>
                </c:pt>
                <c:pt idx="1602">
                  <c:v>16.240300000000001</c:v>
                </c:pt>
                <c:pt idx="1603">
                  <c:v>15.3978</c:v>
                </c:pt>
                <c:pt idx="1604">
                  <c:v>15.199499999999999</c:v>
                </c:pt>
                <c:pt idx="1605">
                  <c:v>14.7783</c:v>
                </c:pt>
                <c:pt idx="1606">
                  <c:v>16.240300000000001</c:v>
                </c:pt>
                <c:pt idx="1607">
                  <c:v>14.480900000000002</c:v>
                </c:pt>
                <c:pt idx="1608">
                  <c:v>16.5625</c:v>
                </c:pt>
                <c:pt idx="1609">
                  <c:v>15.571200000000001</c:v>
                </c:pt>
                <c:pt idx="1610">
                  <c:v>16.190799999999999</c:v>
                </c:pt>
                <c:pt idx="1611">
                  <c:v>15.224299999999999</c:v>
                </c:pt>
                <c:pt idx="1612">
                  <c:v>16.4634</c:v>
                </c:pt>
                <c:pt idx="1613">
                  <c:v>16.116399999999999</c:v>
                </c:pt>
                <c:pt idx="1614">
                  <c:v>16.240300000000001</c:v>
                </c:pt>
                <c:pt idx="1615">
                  <c:v>15.9925</c:v>
                </c:pt>
                <c:pt idx="1616">
                  <c:v>14.7783</c:v>
                </c:pt>
                <c:pt idx="1617">
                  <c:v>15.472099999999999</c:v>
                </c:pt>
                <c:pt idx="1618">
                  <c:v>15.447299999999998</c:v>
                </c:pt>
                <c:pt idx="1619">
                  <c:v>14.703900000000001</c:v>
                </c:pt>
                <c:pt idx="1620">
                  <c:v>15.967700000000001</c:v>
                </c:pt>
                <c:pt idx="1621">
                  <c:v>15.125200000000001</c:v>
                </c:pt>
                <c:pt idx="1622">
                  <c:v>15.596</c:v>
                </c:pt>
                <c:pt idx="1623">
                  <c:v>14.7287</c:v>
                </c:pt>
                <c:pt idx="1624">
                  <c:v>14.8278</c:v>
                </c:pt>
                <c:pt idx="1625">
                  <c:v>15.6951</c:v>
                </c:pt>
                <c:pt idx="1626">
                  <c:v>15.670299999999999</c:v>
                </c:pt>
                <c:pt idx="1627">
                  <c:v>15.967700000000001</c:v>
                </c:pt>
                <c:pt idx="1628">
                  <c:v>15.620799999999999</c:v>
                </c:pt>
                <c:pt idx="1629">
                  <c:v>15.620799999999999</c:v>
                </c:pt>
                <c:pt idx="1630">
                  <c:v>15.521700000000001</c:v>
                </c:pt>
                <c:pt idx="1631">
                  <c:v>15.6951</c:v>
                </c:pt>
                <c:pt idx="1632">
                  <c:v>16.413800000000002</c:v>
                </c:pt>
                <c:pt idx="1633">
                  <c:v>15.843799999999998</c:v>
                </c:pt>
                <c:pt idx="1634">
                  <c:v>14.951700000000001</c:v>
                </c:pt>
                <c:pt idx="1635">
                  <c:v>16.86</c:v>
                </c:pt>
                <c:pt idx="1636">
                  <c:v>14.58</c:v>
                </c:pt>
                <c:pt idx="1637">
                  <c:v>16.017300000000002</c:v>
                </c:pt>
                <c:pt idx="1638">
                  <c:v>15.6951</c:v>
                </c:pt>
                <c:pt idx="1639">
                  <c:v>15.6951</c:v>
                </c:pt>
                <c:pt idx="1640">
                  <c:v>14.505699999999999</c:v>
                </c:pt>
                <c:pt idx="1641">
                  <c:v>16.0916</c:v>
                </c:pt>
                <c:pt idx="1642">
                  <c:v>14.134</c:v>
                </c:pt>
                <c:pt idx="1643">
                  <c:v>16.042099999999998</c:v>
                </c:pt>
                <c:pt idx="1644">
                  <c:v>16.289899999999999</c:v>
                </c:pt>
                <c:pt idx="1645">
                  <c:v>15.422499999999999</c:v>
                </c:pt>
                <c:pt idx="1646">
                  <c:v>15.5464</c:v>
                </c:pt>
                <c:pt idx="1647">
                  <c:v>15.596</c:v>
                </c:pt>
                <c:pt idx="1648">
                  <c:v>15.125200000000001</c:v>
                </c:pt>
                <c:pt idx="1649">
                  <c:v>14.034899999999999</c:v>
                </c:pt>
                <c:pt idx="1650">
                  <c:v>13.7376</c:v>
                </c:pt>
                <c:pt idx="1651">
                  <c:v>13.415600000000001</c:v>
                </c:pt>
                <c:pt idx="1652">
                  <c:v>13.960600000000001</c:v>
                </c:pt>
                <c:pt idx="1653">
                  <c:v>14.0845</c:v>
                </c:pt>
                <c:pt idx="1654">
                  <c:v>14.877400000000002</c:v>
                </c:pt>
                <c:pt idx="1655">
                  <c:v>15.199499999999999</c:v>
                </c:pt>
                <c:pt idx="1656">
                  <c:v>14.604800000000001</c:v>
                </c:pt>
                <c:pt idx="1657">
                  <c:v>15.769500000000001</c:v>
                </c:pt>
                <c:pt idx="1658">
                  <c:v>14.604800000000001</c:v>
                </c:pt>
                <c:pt idx="1659">
                  <c:v>15.596</c:v>
                </c:pt>
                <c:pt idx="1660">
                  <c:v>15.9429</c:v>
                </c:pt>
                <c:pt idx="1661">
                  <c:v>16.339500000000001</c:v>
                </c:pt>
                <c:pt idx="1662">
                  <c:v>15.323399999999999</c:v>
                </c:pt>
                <c:pt idx="1663">
                  <c:v>15.843799999999998</c:v>
                </c:pt>
                <c:pt idx="1664">
                  <c:v>15.050799999999999</c:v>
                </c:pt>
                <c:pt idx="1665">
                  <c:v>14.6791</c:v>
                </c:pt>
                <c:pt idx="1666">
                  <c:v>15.521700000000001</c:v>
                </c:pt>
                <c:pt idx="1667">
                  <c:v>15.3978</c:v>
                </c:pt>
                <c:pt idx="1668">
                  <c:v>14.356999999999999</c:v>
                </c:pt>
                <c:pt idx="1669">
                  <c:v>14.802999999999999</c:v>
                </c:pt>
                <c:pt idx="1670">
                  <c:v>16.884699999999999</c:v>
                </c:pt>
                <c:pt idx="1671">
                  <c:v>15.9429</c:v>
                </c:pt>
                <c:pt idx="1672">
                  <c:v>15.050799999999999</c:v>
                </c:pt>
                <c:pt idx="1673">
                  <c:v>16.166</c:v>
                </c:pt>
                <c:pt idx="1674">
                  <c:v>15.4969</c:v>
                </c:pt>
                <c:pt idx="1675">
                  <c:v>14.9269</c:v>
                </c:pt>
                <c:pt idx="1676">
                  <c:v>15.0261</c:v>
                </c:pt>
                <c:pt idx="1677">
                  <c:v>14.951700000000001</c:v>
                </c:pt>
                <c:pt idx="1678">
                  <c:v>15.967700000000001</c:v>
                </c:pt>
                <c:pt idx="1679">
                  <c:v>16.141200000000001</c:v>
                </c:pt>
                <c:pt idx="1680">
                  <c:v>14.5305</c:v>
                </c:pt>
                <c:pt idx="1681">
                  <c:v>15.620799999999999</c:v>
                </c:pt>
                <c:pt idx="1682">
                  <c:v>16.190799999999999</c:v>
                </c:pt>
                <c:pt idx="1683">
                  <c:v>16.4634</c:v>
                </c:pt>
                <c:pt idx="1684">
                  <c:v>16.0916</c:v>
                </c:pt>
                <c:pt idx="1685">
                  <c:v>15.422499999999999</c:v>
                </c:pt>
                <c:pt idx="1686">
                  <c:v>15.819000000000001</c:v>
                </c:pt>
                <c:pt idx="1687">
                  <c:v>14.703900000000001</c:v>
                </c:pt>
                <c:pt idx="1688">
                  <c:v>15.149999999999999</c:v>
                </c:pt>
                <c:pt idx="1689">
                  <c:v>14.9765</c:v>
                </c:pt>
                <c:pt idx="1690">
                  <c:v>15.819000000000001</c:v>
                </c:pt>
                <c:pt idx="1691">
                  <c:v>15.0261</c:v>
                </c:pt>
                <c:pt idx="1692">
                  <c:v>15.149999999999999</c:v>
                </c:pt>
                <c:pt idx="1693">
                  <c:v>15.7447</c:v>
                </c:pt>
                <c:pt idx="1694">
                  <c:v>15.149999999999999</c:v>
                </c:pt>
                <c:pt idx="1695">
                  <c:v>14.58</c:v>
                </c:pt>
                <c:pt idx="1696">
                  <c:v>15.224299999999999</c:v>
                </c:pt>
                <c:pt idx="1697">
                  <c:v>15.620799999999999</c:v>
                </c:pt>
                <c:pt idx="1698">
                  <c:v>15.273900000000001</c:v>
                </c:pt>
                <c:pt idx="1699">
                  <c:v>14.951700000000001</c:v>
                </c:pt>
                <c:pt idx="1700">
                  <c:v>14.604800000000001</c:v>
                </c:pt>
                <c:pt idx="1701">
                  <c:v>14.877400000000002</c:v>
                </c:pt>
                <c:pt idx="1702">
                  <c:v>15.5464</c:v>
                </c:pt>
                <c:pt idx="1703">
                  <c:v>15.273900000000001</c:v>
                </c:pt>
                <c:pt idx="1704">
                  <c:v>15.7943</c:v>
                </c:pt>
                <c:pt idx="1705">
                  <c:v>15.373000000000001</c:v>
                </c:pt>
                <c:pt idx="1706">
                  <c:v>16.2651</c:v>
                </c:pt>
                <c:pt idx="1707">
                  <c:v>14.356999999999999</c:v>
                </c:pt>
                <c:pt idx="1708">
                  <c:v>15.1004</c:v>
                </c:pt>
                <c:pt idx="1709">
                  <c:v>14.753499999999999</c:v>
                </c:pt>
                <c:pt idx="1710">
                  <c:v>16.0669</c:v>
                </c:pt>
                <c:pt idx="1711">
                  <c:v>14.852600000000001</c:v>
                </c:pt>
                <c:pt idx="1712">
                  <c:v>14.010199999999999</c:v>
                </c:pt>
                <c:pt idx="1713">
                  <c:v>14.208400000000001</c:v>
                </c:pt>
                <c:pt idx="1714">
                  <c:v>15.0756</c:v>
                </c:pt>
                <c:pt idx="1715">
                  <c:v>15.3482</c:v>
                </c:pt>
                <c:pt idx="1716">
                  <c:v>15.1004</c:v>
                </c:pt>
                <c:pt idx="1717">
                  <c:v>14.902200000000001</c:v>
                </c:pt>
                <c:pt idx="1718">
                  <c:v>15.1004</c:v>
                </c:pt>
                <c:pt idx="1719">
                  <c:v>14.456100000000001</c:v>
                </c:pt>
                <c:pt idx="1720">
                  <c:v>14.208400000000001</c:v>
                </c:pt>
                <c:pt idx="1721">
                  <c:v>16.7608</c:v>
                </c:pt>
                <c:pt idx="1722">
                  <c:v>14.703900000000001</c:v>
                </c:pt>
                <c:pt idx="1723">
                  <c:v>16.4634</c:v>
                </c:pt>
                <c:pt idx="1724">
                  <c:v>14.8278</c:v>
                </c:pt>
                <c:pt idx="1725">
                  <c:v>14.3323</c:v>
                </c:pt>
                <c:pt idx="1726">
                  <c:v>14.282699999999998</c:v>
                </c:pt>
                <c:pt idx="1727">
                  <c:v>14.505699999999999</c:v>
                </c:pt>
                <c:pt idx="1728">
                  <c:v>16.017300000000002</c:v>
                </c:pt>
                <c:pt idx="1729">
                  <c:v>14.356999999999999</c:v>
                </c:pt>
                <c:pt idx="1730">
                  <c:v>14.109300000000001</c:v>
                </c:pt>
                <c:pt idx="1731">
                  <c:v>15.125200000000001</c:v>
                </c:pt>
                <c:pt idx="1732">
                  <c:v>14.3818</c:v>
                </c:pt>
                <c:pt idx="1733">
                  <c:v>15.001300000000001</c:v>
                </c:pt>
                <c:pt idx="1734">
                  <c:v>15.571200000000001</c:v>
                </c:pt>
                <c:pt idx="1735">
                  <c:v>15.323399999999999</c:v>
                </c:pt>
                <c:pt idx="1736">
                  <c:v>13.861499999999999</c:v>
                </c:pt>
                <c:pt idx="1737">
                  <c:v>13.8863</c:v>
                </c:pt>
                <c:pt idx="1738">
                  <c:v>14.7287</c:v>
                </c:pt>
                <c:pt idx="1739">
                  <c:v>14.802999999999999</c:v>
                </c:pt>
                <c:pt idx="1740">
                  <c:v>13.638500000000001</c:v>
                </c:pt>
                <c:pt idx="1741">
                  <c:v>15.224299999999999</c:v>
                </c:pt>
                <c:pt idx="1742">
                  <c:v>14.1836</c:v>
                </c:pt>
                <c:pt idx="1743">
                  <c:v>14.406600000000001</c:v>
                </c:pt>
                <c:pt idx="1744">
                  <c:v>14.0845</c:v>
                </c:pt>
                <c:pt idx="1745">
                  <c:v>14.406600000000001</c:v>
                </c:pt>
                <c:pt idx="1746">
                  <c:v>14.505699999999999</c:v>
                </c:pt>
                <c:pt idx="1747">
                  <c:v>14.2332</c:v>
                </c:pt>
                <c:pt idx="1748">
                  <c:v>14.406600000000001</c:v>
                </c:pt>
                <c:pt idx="1749">
                  <c:v>13.589</c:v>
                </c:pt>
                <c:pt idx="1750">
                  <c:v>14.257899999999999</c:v>
                </c:pt>
                <c:pt idx="1751">
                  <c:v>13.811999999999999</c:v>
                </c:pt>
                <c:pt idx="1752">
                  <c:v>15.323399999999999</c:v>
                </c:pt>
                <c:pt idx="1753">
                  <c:v>14.604800000000001</c:v>
                </c:pt>
                <c:pt idx="1754">
                  <c:v>14.456100000000001</c:v>
                </c:pt>
                <c:pt idx="1755">
                  <c:v>13.539399999999999</c:v>
                </c:pt>
                <c:pt idx="1756">
                  <c:v>14.1836</c:v>
                </c:pt>
                <c:pt idx="1757">
                  <c:v>13.712899999999999</c:v>
                </c:pt>
                <c:pt idx="1758">
                  <c:v>14.158799999999999</c:v>
                </c:pt>
                <c:pt idx="1759">
                  <c:v>13.787199999999999</c:v>
                </c:pt>
                <c:pt idx="1760">
                  <c:v>14.703900000000001</c:v>
                </c:pt>
                <c:pt idx="1761">
                  <c:v>15.3978</c:v>
                </c:pt>
                <c:pt idx="1762">
                  <c:v>14.010199999999999</c:v>
                </c:pt>
                <c:pt idx="1763">
                  <c:v>13.811999999999999</c:v>
                </c:pt>
                <c:pt idx="1764">
                  <c:v>14.134</c:v>
                </c:pt>
                <c:pt idx="1765">
                  <c:v>13.2669</c:v>
                </c:pt>
                <c:pt idx="1766">
                  <c:v>13.960600000000001</c:v>
                </c:pt>
                <c:pt idx="1767">
                  <c:v>14.9269</c:v>
                </c:pt>
                <c:pt idx="1768">
                  <c:v>14.059699999999999</c:v>
                </c:pt>
                <c:pt idx="1769">
                  <c:v>12.994399999999999</c:v>
                </c:pt>
                <c:pt idx="1770">
                  <c:v>14.6791</c:v>
                </c:pt>
                <c:pt idx="1771">
                  <c:v>13.911100000000001</c:v>
                </c:pt>
                <c:pt idx="1772">
                  <c:v>14.109300000000001</c:v>
                </c:pt>
                <c:pt idx="1773">
                  <c:v>13.3165</c:v>
                </c:pt>
                <c:pt idx="1774">
                  <c:v>13.911100000000001</c:v>
                </c:pt>
                <c:pt idx="1775">
                  <c:v>14.456100000000001</c:v>
                </c:pt>
                <c:pt idx="1776">
                  <c:v>13.291699999999999</c:v>
                </c:pt>
                <c:pt idx="1777">
                  <c:v>13.8367</c:v>
                </c:pt>
                <c:pt idx="1778">
                  <c:v>14.8278</c:v>
                </c:pt>
                <c:pt idx="1779">
                  <c:v>13.787199999999999</c:v>
                </c:pt>
                <c:pt idx="1780">
                  <c:v>14.010199999999999</c:v>
                </c:pt>
                <c:pt idx="1781">
                  <c:v>15.670299999999999</c:v>
                </c:pt>
                <c:pt idx="1782">
                  <c:v>13.7376</c:v>
                </c:pt>
                <c:pt idx="1783">
                  <c:v>13.712899999999999</c:v>
                </c:pt>
                <c:pt idx="1784">
                  <c:v>12.994399999999999</c:v>
                </c:pt>
                <c:pt idx="1785">
                  <c:v>12.895300000000001</c:v>
                </c:pt>
                <c:pt idx="1786">
                  <c:v>13.1678</c:v>
                </c:pt>
                <c:pt idx="1787">
                  <c:v>13.093500000000001</c:v>
                </c:pt>
                <c:pt idx="1788">
                  <c:v>13.6881</c:v>
                </c:pt>
                <c:pt idx="1789">
                  <c:v>13.440300000000001</c:v>
                </c:pt>
                <c:pt idx="1790">
                  <c:v>13.2174</c:v>
                </c:pt>
                <c:pt idx="1791">
                  <c:v>13.465100000000001</c:v>
                </c:pt>
                <c:pt idx="1792">
                  <c:v>12.9696</c:v>
                </c:pt>
                <c:pt idx="1793">
                  <c:v>13.0192</c:v>
                </c:pt>
                <c:pt idx="1794">
                  <c:v>13.341200000000001</c:v>
                </c:pt>
                <c:pt idx="1795">
                  <c:v>13.2669</c:v>
                </c:pt>
                <c:pt idx="1796">
                  <c:v>13.861499999999999</c:v>
                </c:pt>
                <c:pt idx="1797">
                  <c:v>12.2265</c:v>
                </c:pt>
                <c:pt idx="1798">
                  <c:v>12.697099999999999</c:v>
                </c:pt>
                <c:pt idx="1799">
                  <c:v>13.589</c:v>
                </c:pt>
                <c:pt idx="1800">
                  <c:v>13.960600000000001</c:v>
                </c:pt>
                <c:pt idx="1801">
                  <c:v>13.811999999999999</c:v>
                </c:pt>
                <c:pt idx="1802">
                  <c:v>13.440300000000001</c:v>
                </c:pt>
                <c:pt idx="1803">
                  <c:v>12.5733</c:v>
                </c:pt>
                <c:pt idx="1804">
                  <c:v>14.010199999999999</c:v>
                </c:pt>
                <c:pt idx="1805">
                  <c:v>13.787199999999999</c:v>
                </c:pt>
                <c:pt idx="1806">
                  <c:v>14.208400000000001</c:v>
                </c:pt>
                <c:pt idx="1807">
                  <c:v>12.647600000000001</c:v>
                </c:pt>
                <c:pt idx="1808">
                  <c:v>12.598100000000001</c:v>
                </c:pt>
                <c:pt idx="1809">
                  <c:v>13.787199999999999</c:v>
                </c:pt>
                <c:pt idx="1810">
                  <c:v>13.1431</c:v>
                </c:pt>
                <c:pt idx="1811">
                  <c:v>12.994399999999999</c:v>
                </c:pt>
                <c:pt idx="1812">
                  <c:v>12.7715</c:v>
                </c:pt>
                <c:pt idx="1813">
                  <c:v>11.904500000000001</c:v>
                </c:pt>
                <c:pt idx="1814">
                  <c:v>13.3908</c:v>
                </c:pt>
                <c:pt idx="1815">
                  <c:v>12.276</c:v>
                </c:pt>
                <c:pt idx="1816">
                  <c:v>13.811999999999999</c:v>
                </c:pt>
                <c:pt idx="1817">
                  <c:v>12.5237</c:v>
                </c:pt>
                <c:pt idx="1818">
                  <c:v>13.415600000000001</c:v>
                </c:pt>
                <c:pt idx="1819">
                  <c:v>12.647600000000001</c:v>
                </c:pt>
                <c:pt idx="1820">
                  <c:v>12.053100000000001</c:v>
                </c:pt>
                <c:pt idx="1821">
                  <c:v>12.2265</c:v>
                </c:pt>
                <c:pt idx="1822">
                  <c:v>11.3596</c:v>
                </c:pt>
                <c:pt idx="1823">
                  <c:v>12.1274</c:v>
                </c:pt>
                <c:pt idx="1824">
                  <c:v>12.177</c:v>
                </c:pt>
                <c:pt idx="1825">
                  <c:v>12.102599999999999</c:v>
                </c:pt>
                <c:pt idx="1826">
                  <c:v>13.2669</c:v>
                </c:pt>
                <c:pt idx="1827">
                  <c:v>12.622800000000002</c:v>
                </c:pt>
                <c:pt idx="1828">
                  <c:v>11.5825</c:v>
                </c:pt>
                <c:pt idx="1829">
                  <c:v>10.9138</c:v>
                </c:pt>
                <c:pt idx="1830">
                  <c:v>11.8302</c:v>
                </c:pt>
                <c:pt idx="1831">
                  <c:v>11.632</c:v>
                </c:pt>
                <c:pt idx="1832">
                  <c:v>12.201699999999999</c:v>
                </c:pt>
                <c:pt idx="1833">
                  <c:v>12.821</c:v>
                </c:pt>
                <c:pt idx="1834">
                  <c:v>11.211</c:v>
                </c:pt>
                <c:pt idx="1835">
                  <c:v>11.532999999999999</c:v>
                </c:pt>
                <c:pt idx="1836">
                  <c:v>11.9788</c:v>
                </c:pt>
                <c:pt idx="1837">
                  <c:v>10.9138</c:v>
                </c:pt>
                <c:pt idx="1838">
                  <c:v>11.780600000000002</c:v>
                </c:pt>
                <c:pt idx="1839">
                  <c:v>11.4091</c:v>
                </c:pt>
                <c:pt idx="1840">
                  <c:v>12.251300000000001</c:v>
                </c:pt>
                <c:pt idx="1841">
                  <c:v>11.235800000000001</c:v>
                </c:pt>
                <c:pt idx="1842">
                  <c:v>11.2605</c:v>
                </c:pt>
                <c:pt idx="1843">
                  <c:v>11.6073</c:v>
                </c:pt>
                <c:pt idx="1844">
                  <c:v>11.186199999999999</c:v>
                </c:pt>
                <c:pt idx="1845">
                  <c:v>11.632</c:v>
                </c:pt>
                <c:pt idx="1846">
                  <c:v>10.715699999999998</c:v>
                </c:pt>
                <c:pt idx="1847">
                  <c:v>11.211</c:v>
                </c:pt>
                <c:pt idx="1848">
                  <c:v>10.888999999999999</c:v>
                </c:pt>
                <c:pt idx="1849">
                  <c:v>10.319400000000002</c:v>
                </c:pt>
                <c:pt idx="1850">
                  <c:v>11.954000000000001</c:v>
                </c:pt>
                <c:pt idx="1851">
                  <c:v>11.1615</c:v>
                </c:pt>
                <c:pt idx="1852">
                  <c:v>10.888999999999999</c:v>
                </c:pt>
                <c:pt idx="1853">
                  <c:v>11.6073</c:v>
                </c:pt>
                <c:pt idx="1854">
                  <c:v>11.508199999999999</c:v>
                </c:pt>
                <c:pt idx="1855">
                  <c:v>10.7652</c:v>
                </c:pt>
                <c:pt idx="1856">
                  <c:v>11.706300000000001</c:v>
                </c:pt>
                <c:pt idx="1857">
                  <c:v>10.814699999999998</c:v>
                </c:pt>
                <c:pt idx="1858">
                  <c:v>11.186199999999999</c:v>
                </c:pt>
                <c:pt idx="1859">
                  <c:v>10.591799999999999</c:v>
                </c:pt>
                <c:pt idx="1860">
                  <c:v>10.369</c:v>
                </c:pt>
                <c:pt idx="1861">
                  <c:v>10.988100000000001</c:v>
                </c:pt>
                <c:pt idx="1862">
                  <c:v>11.4339</c:v>
                </c:pt>
                <c:pt idx="1863">
                  <c:v>10.9633</c:v>
                </c:pt>
                <c:pt idx="1864">
                  <c:v>9.7250999999999994</c:v>
                </c:pt>
                <c:pt idx="1865">
                  <c:v>10.344199999999999</c:v>
                </c:pt>
                <c:pt idx="1866">
                  <c:v>9.4774999999999991</c:v>
                </c:pt>
                <c:pt idx="1867">
                  <c:v>10.6661</c:v>
                </c:pt>
                <c:pt idx="1868">
                  <c:v>9.5518000000000001</c:v>
                </c:pt>
                <c:pt idx="1869">
                  <c:v>9.1803999999999988</c:v>
                </c:pt>
                <c:pt idx="1870">
                  <c:v>11.111899999999999</c:v>
                </c:pt>
                <c:pt idx="1871">
                  <c:v>10.393699999999999</c:v>
                </c:pt>
                <c:pt idx="1872">
                  <c:v>9.6755999999999993</c:v>
                </c:pt>
                <c:pt idx="1873">
                  <c:v>9.3041999999999998</c:v>
                </c:pt>
                <c:pt idx="1874">
                  <c:v>9.6508000000000003</c:v>
                </c:pt>
                <c:pt idx="1875">
                  <c:v>9.0565999999999995</c:v>
                </c:pt>
                <c:pt idx="1876">
                  <c:v>9.9726999999999997</c:v>
                </c:pt>
                <c:pt idx="1877">
                  <c:v>9.7004000000000001</c:v>
                </c:pt>
                <c:pt idx="1878">
                  <c:v>9.0565999999999995</c:v>
                </c:pt>
                <c:pt idx="1879">
                  <c:v>9.7499000000000002</c:v>
                </c:pt>
                <c:pt idx="1880">
                  <c:v>9.7004000000000001</c:v>
                </c:pt>
                <c:pt idx="1881">
                  <c:v>9.8241999999999994</c:v>
                </c:pt>
                <c:pt idx="1882">
                  <c:v>9.8985000000000003</c:v>
                </c:pt>
                <c:pt idx="1883">
                  <c:v>8.2643000000000004</c:v>
                </c:pt>
                <c:pt idx="1884">
                  <c:v>10.146100000000001</c:v>
                </c:pt>
                <c:pt idx="1885">
                  <c:v>9.6508000000000003</c:v>
                </c:pt>
                <c:pt idx="1886">
                  <c:v>9.1555999999999997</c:v>
                </c:pt>
                <c:pt idx="1887">
                  <c:v>8.8090000000000011</c:v>
                </c:pt>
                <c:pt idx="1888">
                  <c:v>9.2546999999999997</c:v>
                </c:pt>
                <c:pt idx="1889">
                  <c:v>9.2546999999999997</c:v>
                </c:pt>
                <c:pt idx="1890">
                  <c:v>9.3536999999999999</c:v>
                </c:pt>
                <c:pt idx="1891">
                  <c:v>9.0565999999999995</c:v>
                </c:pt>
                <c:pt idx="1892">
                  <c:v>9.1803999999999988</c:v>
                </c:pt>
                <c:pt idx="1893">
                  <c:v>9.1060999999999996</c:v>
                </c:pt>
                <c:pt idx="1894">
                  <c:v>8.7842000000000002</c:v>
                </c:pt>
                <c:pt idx="1895">
                  <c:v>8.8833000000000002</c:v>
                </c:pt>
                <c:pt idx="1896">
                  <c:v>9.427999999999999</c:v>
                </c:pt>
                <c:pt idx="1897">
                  <c:v>8.2643000000000004</c:v>
                </c:pt>
                <c:pt idx="1898">
                  <c:v>9.0318000000000005</c:v>
                </c:pt>
                <c:pt idx="1899">
                  <c:v>8.4870999999999999</c:v>
                </c:pt>
                <c:pt idx="1900">
                  <c:v>8.3880999999999997</c:v>
                </c:pt>
                <c:pt idx="1901">
                  <c:v>7.5959000000000003</c:v>
                </c:pt>
                <c:pt idx="1902">
                  <c:v>7.7939000000000007</c:v>
                </c:pt>
                <c:pt idx="1903">
                  <c:v>8.4624000000000006</c:v>
                </c:pt>
                <c:pt idx="1904">
                  <c:v>7.7197000000000005</c:v>
                </c:pt>
                <c:pt idx="1905">
                  <c:v>7.7939000000000007</c:v>
                </c:pt>
                <c:pt idx="1906">
                  <c:v>7.5464000000000002</c:v>
                </c:pt>
                <c:pt idx="1907">
                  <c:v>7.5710999999999995</c:v>
                </c:pt>
                <c:pt idx="1908">
                  <c:v>8.1405000000000012</c:v>
                </c:pt>
                <c:pt idx="1909">
                  <c:v>7.9177</c:v>
                </c:pt>
                <c:pt idx="1910">
                  <c:v>7.4226000000000001</c:v>
                </c:pt>
                <c:pt idx="1911">
                  <c:v>7.6207000000000003</c:v>
                </c:pt>
                <c:pt idx="1912">
                  <c:v>7.7444000000000006</c:v>
                </c:pt>
                <c:pt idx="1913">
                  <c:v>8.3138000000000005</c:v>
                </c:pt>
                <c:pt idx="1914">
                  <c:v>7.1008000000000004</c:v>
                </c:pt>
                <c:pt idx="1915">
                  <c:v>7.1503000000000005</c:v>
                </c:pt>
                <c:pt idx="1916">
                  <c:v>7.3731</c:v>
                </c:pt>
                <c:pt idx="1917">
                  <c:v>7.6949000000000005</c:v>
                </c:pt>
                <c:pt idx="1918">
                  <c:v>7.0018000000000002</c:v>
                </c:pt>
                <c:pt idx="1919">
                  <c:v>7.3978999999999999</c:v>
                </c:pt>
                <c:pt idx="1920">
                  <c:v>6.9523000000000001</c:v>
                </c:pt>
                <c:pt idx="1921">
                  <c:v>7.0018000000000002</c:v>
                </c:pt>
                <c:pt idx="1922">
                  <c:v>7.0018000000000002</c:v>
                </c:pt>
                <c:pt idx="1923">
                  <c:v>7.9424999999999999</c:v>
                </c:pt>
                <c:pt idx="1924">
                  <c:v>6.6800000000000006</c:v>
                </c:pt>
                <c:pt idx="1925">
                  <c:v>6.8037999999999998</c:v>
                </c:pt>
                <c:pt idx="1926">
                  <c:v>7.6207000000000003</c:v>
                </c:pt>
                <c:pt idx="1927">
                  <c:v>6.2839999999999998</c:v>
                </c:pt>
                <c:pt idx="1928">
                  <c:v>6.7789999999999999</c:v>
                </c:pt>
                <c:pt idx="1929">
                  <c:v>6.2592999999999996</c:v>
                </c:pt>
                <c:pt idx="1930">
                  <c:v>6.7295000000000007</c:v>
                </c:pt>
                <c:pt idx="1931">
                  <c:v>6.7789999999999999</c:v>
                </c:pt>
                <c:pt idx="1932">
                  <c:v>6.383</c:v>
                </c:pt>
                <c:pt idx="1933">
                  <c:v>5.4424999999999999</c:v>
                </c:pt>
                <c:pt idx="1934">
                  <c:v>6.4077999999999999</c:v>
                </c:pt>
                <c:pt idx="1935">
                  <c:v>6.0612999999999992</c:v>
                </c:pt>
                <c:pt idx="1936">
                  <c:v>6.1850000000000005</c:v>
                </c:pt>
                <c:pt idx="1937">
                  <c:v>6.2839999999999998</c:v>
                </c:pt>
                <c:pt idx="1938">
                  <c:v>5.7148000000000003</c:v>
                </c:pt>
                <c:pt idx="1939">
                  <c:v>5.2939999999999996</c:v>
                </c:pt>
                <c:pt idx="1940">
                  <c:v>5.9623000000000008</c:v>
                </c:pt>
                <c:pt idx="1941">
                  <c:v>5.8384999999999998</c:v>
                </c:pt>
                <c:pt idx="1942">
                  <c:v>5.9128000000000007</c:v>
                </c:pt>
                <c:pt idx="1943">
                  <c:v>5.9623000000000008</c:v>
                </c:pt>
                <c:pt idx="1944">
                  <c:v>5.9375</c:v>
                </c:pt>
                <c:pt idx="1945">
                  <c:v>5.6158000000000001</c:v>
                </c:pt>
                <c:pt idx="1946">
                  <c:v>5.5910000000000002</c:v>
                </c:pt>
                <c:pt idx="1947">
                  <c:v>5.3929999999999998</c:v>
                </c:pt>
                <c:pt idx="1948">
                  <c:v>4.3536999999999999</c:v>
                </c:pt>
                <c:pt idx="1949">
                  <c:v>5.5663</c:v>
                </c:pt>
                <c:pt idx="1950">
                  <c:v>5.5415000000000001</c:v>
                </c:pt>
                <c:pt idx="1951">
                  <c:v>5.3188000000000004</c:v>
                </c:pt>
                <c:pt idx="1952">
                  <c:v>4.7496</c:v>
                </c:pt>
                <c:pt idx="1953">
                  <c:v>4.8486000000000002</c:v>
                </c:pt>
                <c:pt idx="1954">
                  <c:v>4.9475999999999996</c:v>
                </c:pt>
                <c:pt idx="1955">
                  <c:v>4.8734000000000002</c:v>
                </c:pt>
                <c:pt idx="1956">
                  <c:v>4.3289999999999997</c:v>
                </c:pt>
                <c:pt idx="1957">
                  <c:v>4.6505999999999998</c:v>
                </c:pt>
                <c:pt idx="1958">
                  <c:v>4.5517000000000003</c:v>
                </c:pt>
                <c:pt idx="1959">
                  <c:v>4.4032</c:v>
                </c:pt>
                <c:pt idx="1960">
                  <c:v>4.1804999999999994</c:v>
                </c:pt>
                <c:pt idx="1961">
                  <c:v>4.7991000000000001</c:v>
                </c:pt>
                <c:pt idx="1962">
                  <c:v>4.5022000000000002</c:v>
                </c:pt>
                <c:pt idx="1963">
                  <c:v>4.5022000000000002</c:v>
                </c:pt>
                <c:pt idx="1964">
                  <c:v>3.3145000000000002</c:v>
                </c:pt>
                <c:pt idx="1965">
                  <c:v>4.5268999999999995</c:v>
                </c:pt>
                <c:pt idx="1966">
                  <c:v>4.2546999999999997</c:v>
                </c:pt>
                <c:pt idx="1967">
                  <c:v>4.1063000000000001</c:v>
                </c:pt>
                <c:pt idx="1968">
                  <c:v>3.7599</c:v>
                </c:pt>
                <c:pt idx="1969">
                  <c:v>4.0815000000000001</c:v>
                </c:pt>
                <c:pt idx="1970">
                  <c:v>4.2051999999999996</c:v>
                </c:pt>
                <c:pt idx="1971">
                  <c:v>3.5371999999999999</c:v>
                </c:pt>
                <c:pt idx="1972">
                  <c:v>3.9578000000000002</c:v>
                </c:pt>
                <c:pt idx="1973">
                  <c:v>3.1661000000000001</c:v>
                </c:pt>
                <c:pt idx="1974">
                  <c:v>3.7599</c:v>
                </c:pt>
                <c:pt idx="1975">
                  <c:v>3.5125000000000002</c:v>
                </c:pt>
                <c:pt idx="1976">
                  <c:v>3.7103999999999999</c:v>
                </c:pt>
                <c:pt idx="1977">
                  <c:v>3.7103999999999999</c:v>
                </c:pt>
                <c:pt idx="1978">
                  <c:v>3.0424000000000002</c:v>
                </c:pt>
                <c:pt idx="1979">
                  <c:v>3.2898000000000001</c:v>
                </c:pt>
                <c:pt idx="1980">
                  <c:v>2.8445</c:v>
                </c:pt>
                <c:pt idx="1981">
                  <c:v>3.2403</c:v>
                </c:pt>
                <c:pt idx="1982">
                  <c:v>3.2403</c:v>
                </c:pt>
                <c:pt idx="1983">
                  <c:v>3.2156000000000002</c:v>
                </c:pt>
                <c:pt idx="1984">
                  <c:v>2.4487000000000001</c:v>
                </c:pt>
                <c:pt idx="1985">
                  <c:v>2.9681999999999995</c:v>
                </c:pt>
                <c:pt idx="1986">
                  <c:v>2.7950000000000004</c:v>
                </c:pt>
                <c:pt idx="1987">
                  <c:v>2.5476000000000001</c:v>
                </c:pt>
                <c:pt idx="1988">
                  <c:v>2.5228999999999999</c:v>
                </c:pt>
                <c:pt idx="1989">
                  <c:v>2.3744000000000001</c:v>
                </c:pt>
                <c:pt idx="1990">
                  <c:v>1.9043999999999999</c:v>
                </c:pt>
                <c:pt idx="1991">
                  <c:v>2.3250000000000002</c:v>
                </c:pt>
                <c:pt idx="1992">
                  <c:v>1.9292</c:v>
                </c:pt>
                <c:pt idx="1993">
                  <c:v>2.0280999999999998</c:v>
                </c:pt>
                <c:pt idx="1994">
                  <c:v>2.2012999999999998</c:v>
                </c:pt>
                <c:pt idx="1995">
                  <c:v>1.9043999999999999</c:v>
                </c:pt>
                <c:pt idx="1996">
                  <c:v>2.2507999999999999</c:v>
                </c:pt>
                <c:pt idx="1997">
                  <c:v>1.9786000000000001</c:v>
                </c:pt>
                <c:pt idx="1998">
                  <c:v>1.7807999999999999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43F-4D84-85F3-3E3E52536F54}"/>
            </c:ext>
          </c:extLst>
        </c:ser>
        <c:ser>
          <c:idx val="2"/>
          <c:order val="2"/>
          <c:tx>
            <c:v>EDS</c:v>
          </c:tx>
          <c:spPr bwMode="auto">
            <a:prstGeom prst="rect">
              <a:avLst/>
            </a:prstGeom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Лист1!$F$3:$F$2001</c:f>
              <c:numCache>
                <c:formatCode>General</c:formatCode>
                <c:ptCount val="1999"/>
                <c:pt idx="0">
                  <c:v>-0.2</c:v>
                </c:pt>
                <c:pt idx="1">
                  <c:v>-0.19</c:v>
                </c:pt>
                <c:pt idx="2">
                  <c:v>-0.18</c:v>
                </c:pt>
                <c:pt idx="3">
                  <c:v>-0.17</c:v>
                </c:pt>
                <c:pt idx="4">
                  <c:v>-0.16</c:v>
                </c:pt>
                <c:pt idx="5">
                  <c:v>-0.15</c:v>
                </c:pt>
                <c:pt idx="6">
                  <c:v>-0.14000000000000001</c:v>
                </c:pt>
                <c:pt idx="7">
                  <c:v>-0.13</c:v>
                </c:pt>
                <c:pt idx="8">
                  <c:v>-0.12</c:v>
                </c:pt>
                <c:pt idx="9">
                  <c:v>-0.11</c:v>
                </c:pt>
                <c:pt idx="10">
                  <c:v>-0.1</c:v>
                </c:pt>
                <c:pt idx="11">
                  <c:v>-0.09</c:v>
                </c:pt>
                <c:pt idx="12">
                  <c:v>-0.08</c:v>
                </c:pt>
                <c:pt idx="13">
                  <c:v>-7.0000000000000007E-2</c:v>
                </c:pt>
                <c:pt idx="14">
                  <c:v>-0.06</c:v>
                </c:pt>
                <c:pt idx="15">
                  <c:v>-0.05</c:v>
                </c:pt>
                <c:pt idx="16">
                  <c:v>-0.04</c:v>
                </c:pt>
                <c:pt idx="17">
                  <c:v>-0.03</c:v>
                </c:pt>
                <c:pt idx="18">
                  <c:v>-0.02</c:v>
                </c:pt>
                <c:pt idx="19">
                  <c:v>-0.01</c:v>
                </c:pt>
                <c:pt idx="20">
                  <c:v>0</c:v>
                </c:pt>
                <c:pt idx="21">
                  <c:v>0.01</c:v>
                </c:pt>
                <c:pt idx="22">
                  <c:v>0.02</c:v>
                </c:pt>
                <c:pt idx="23">
                  <c:v>0.03</c:v>
                </c:pt>
                <c:pt idx="24">
                  <c:v>0.04</c:v>
                </c:pt>
                <c:pt idx="25">
                  <c:v>0.05</c:v>
                </c:pt>
                <c:pt idx="26">
                  <c:v>0.06</c:v>
                </c:pt>
                <c:pt idx="27">
                  <c:v>7.0000000000000007E-2</c:v>
                </c:pt>
                <c:pt idx="28">
                  <c:v>0.08</c:v>
                </c:pt>
                <c:pt idx="29">
                  <c:v>0.09</c:v>
                </c:pt>
                <c:pt idx="30">
                  <c:v>0.1</c:v>
                </c:pt>
                <c:pt idx="31">
                  <c:v>0.11</c:v>
                </c:pt>
                <c:pt idx="32">
                  <c:v>0.12</c:v>
                </c:pt>
                <c:pt idx="33">
                  <c:v>0.13</c:v>
                </c:pt>
                <c:pt idx="34">
                  <c:v>0.14000000000000001</c:v>
                </c:pt>
                <c:pt idx="35">
                  <c:v>0.15</c:v>
                </c:pt>
                <c:pt idx="36">
                  <c:v>0.16</c:v>
                </c:pt>
                <c:pt idx="37">
                  <c:v>0.17</c:v>
                </c:pt>
                <c:pt idx="38">
                  <c:v>0.18</c:v>
                </c:pt>
                <c:pt idx="39">
                  <c:v>0.19</c:v>
                </c:pt>
                <c:pt idx="40">
                  <c:v>0.2</c:v>
                </c:pt>
                <c:pt idx="41">
                  <c:v>0.21</c:v>
                </c:pt>
                <c:pt idx="42">
                  <c:v>0.22</c:v>
                </c:pt>
                <c:pt idx="43">
                  <c:v>0.23</c:v>
                </c:pt>
                <c:pt idx="44">
                  <c:v>0.24</c:v>
                </c:pt>
                <c:pt idx="45">
                  <c:v>0.25</c:v>
                </c:pt>
                <c:pt idx="46">
                  <c:v>0.26</c:v>
                </c:pt>
                <c:pt idx="47">
                  <c:v>0.27</c:v>
                </c:pt>
                <c:pt idx="48">
                  <c:v>0.28000000000000003</c:v>
                </c:pt>
                <c:pt idx="49">
                  <c:v>0.28999999999999998</c:v>
                </c:pt>
                <c:pt idx="50">
                  <c:v>0.3</c:v>
                </c:pt>
                <c:pt idx="51">
                  <c:v>0.31</c:v>
                </c:pt>
                <c:pt idx="52">
                  <c:v>0.32</c:v>
                </c:pt>
                <c:pt idx="53">
                  <c:v>0.33</c:v>
                </c:pt>
                <c:pt idx="54">
                  <c:v>0.34</c:v>
                </c:pt>
                <c:pt idx="55">
                  <c:v>0.35</c:v>
                </c:pt>
                <c:pt idx="56">
                  <c:v>0.36</c:v>
                </c:pt>
                <c:pt idx="57">
                  <c:v>0.37</c:v>
                </c:pt>
                <c:pt idx="58">
                  <c:v>0.38</c:v>
                </c:pt>
                <c:pt idx="59">
                  <c:v>0.39</c:v>
                </c:pt>
                <c:pt idx="60">
                  <c:v>0.4</c:v>
                </c:pt>
                <c:pt idx="61">
                  <c:v>0.41</c:v>
                </c:pt>
                <c:pt idx="62">
                  <c:v>0.42</c:v>
                </c:pt>
                <c:pt idx="63">
                  <c:v>0.43</c:v>
                </c:pt>
                <c:pt idx="64">
                  <c:v>0.44</c:v>
                </c:pt>
                <c:pt idx="65">
                  <c:v>0.45</c:v>
                </c:pt>
                <c:pt idx="66">
                  <c:v>0.46</c:v>
                </c:pt>
                <c:pt idx="67">
                  <c:v>0.47</c:v>
                </c:pt>
                <c:pt idx="68">
                  <c:v>0.48</c:v>
                </c:pt>
                <c:pt idx="69">
                  <c:v>0.49</c:v>
                </c:pt>
                <c:pt idx="70">
                  <c:v>0.5</c:v>
                </c:pt>
                <c:pt idx="71">
                  <c:v>0.51</c:v>
                </c:pt>
                <c:pt idx="72">
                  <c:v>0.52</c:v>
                </c:pt>
                <c:pt idx="73">
                  <c:v>0.53</c:v>
                </c:pt>
                <c:pt idx="74">
                  <c:v>0.54</c:v>
                </c:pt>
                <c:pt idx="75">
                  <c:v>0.55000000000000004</c:v>
                </c:pt>
                <c:pt idx="76">
                  <c:v>0.56000000000000005</c:v>
                </c:pt>
                <c:pt idx="77">
                  <c:v>0.56999999999999995</c:v>
                </c:pt>
                <c:pt idx="78">
                  <c:v>0.57999999999999996</c:v>
                </c:pt>
                <c:pt idx="79">
                  <c:v>0.59</c:v>
                </c:pt>
                <c:pt idx="80">
                  <c:v>0.6</c:v>
                </c:pt>
                <c:pt idx="81">
                  <c:v>0.61</c:v>
                </c:pt>
                <c:pt idx="82">
                  <c:v>0.62</c:v>
                </c:pt>
                <c:pt idx="83">
                  <c:v>0.63</c:v>
                </c:pt>
                <c:pt idx="84">
                  <c:v>0.64</c:v>
                </c:pt>
                <c:pt idx="85">
                  <c:v>0.65</c:v>
                </c:pt>
                <c:pt idx="86">
                  <c:v>0.66</c:v>
                </c:pt>
                <c:pt idx="87">
                  <c:v>0.67</c:v>
                </c:pt>
                <c:pt idx="88">
                  <c:v>0.68</c:v>
                </c:pt>
                <c:pt idx="89">
                  <c:v>0.69</c:v>
                </c:pt>
                <c:pt idx="90">
                  <c:v>0.7</c:v>
                </c:pt>
                <c:pt idx="91">
                  <c:v>0.71</c:v>
                </c:pt>
                <c:pt idx="92">
                  <c:v>0.72</c:v>
                </c:pt>
                <c:pt idx="93">
                  <c:v>0.73</c:v>
                </c:pt>
                <c:pt idx="94">
                  <c:v>0.74</c:v>
                </c:pt>
                <c:pt idx="95">
                  <c:v>0.75</c:v>
                </c:pt>
                <c:pt idx="96">
                  <c:v>0.76</c:v>
                </c:pt>
                <c:pt idx="97">
                  <c:v>0.77</c:v>
                </c:pt>
                <c:pt idx="98">
                  <c:v>0.78</c:v>
                </c:pt>
                <c:pt idx="99">
                  <c:v>0.79</c:v>
                </c:pt>
                <c:pt idx="100">
                  <c:v>0.8</c:v>
                </c:pt>
                <c:pt idx="101">
                  <c:v>0.81</c:v>
                </c:pt>
                <c:pt idx="102">
                  <c:v>0.82</c:v>
                </c:pt>
                <c:pt idx="103">
                  <c:v>0.83</c:v>
                </c:pt>
                <c:pt idx="104">
                  <c:v>0.84</c:v>
                </c:pt>
                <c:pt idx="105">
                  <c:v>0.85</c:v>
                </c:pt>
                <c:pt idx="106">
                  <c:v>0.86</c:v>
                </c:pt>
                <c:pt idx="107">
                  <c:v>0.87</c:v>
                </c:pt>
                <c:pt idx="108">
                  <c:v>0.88</c:v>
                </c:pt>
                <c:pt idx="109">
                  <c:v>0.89</c:v>
                </c:pt>
                <c:pt idx="110">
                  <c:v>0.9</c:v>
                </c:pt>
                <c:pt idx="111">
                  <c:v>0.91</c:v>
                </c:pt>
                <c:pt idx="112">
                  <c:v>0.92</c:v>
                </c:pt>
                <c:pt idx="113">
                  <c:v>0.93</c:v>
                </c:pt>
                <c:pt idx="114">
                  <c:v>0.94</c:v>
                </c:pt>
                <c:pt idx="115">
                  <c:v>0.95</c:v>
                </c:pt>
                <c:pt idx="116">
                  <c:v>0.96</c:v>
                </c:pt>
                <c:pt idx="117">
                  <c:v>0.97</c:v>
                </c:pt>
                <c:pt idx="118">
                  <c:v>0.98</c:v>
                </c:pt>
                <c:pt idx="119">
                  <c:v>0.99</c:v>
                </c:pt>
                <c:pt idx="120">
                  <c:v>1</c:v>
                </c:pt>
                <c:pt idx="121">
                  <c:v>1.01</c:v>
                </c:pt>
                <c:pt idx="122">
                  <c:v>1.02</c:v>
                </c:pt>
                <c:pt idx="123">
                  <c:v>1.03</c:v>
                </c:pt>
                <c:pt idx="124">
                  <c:v>1.04</c:v>
                </c:pt>
                <c:pt idx="125">
                  <c:v>1.05</c:v>
                </c:pt>
                <c:pt idx="126">
                  <c:v>1.06</c:v>
                </c:pt>
                <c:pt idx="127">
                  <c:v>1.07</c:v>
                </c:pt>
                <c:pt idx="128">
                  <c:v>1.08</c:v>
                </c:pt>
                <c:pt idx="129">
                  <c:v>1.0900000000000001</c:v>
                </c:pt>
                <c:pt idx="130">
                  <c:v>1.1000000000000001</c:v>
                </c:pt>
                <c:pt idx="131">
                  <c:v>1.1100000000000001</c:v>
                </c:pt>
                <c:pt idx="132">
                  <c:v>1.1200000000000001</c:v>
                </c:pt>
                <c:pt idx="133">
                  <c:v>1.1299999999999999</c:v>
                </c:pt>
                <c:pt idx="134">
                  <c:v>1.1399999999999999</c:v>
                </c:pt>
                <c:pt idx="135">
                  <c:v>1.1499999999999999</c:v>
                </c:pt>
                <c:pt idx="136">
                  <c:v>1.1599999999999999</c:v>
                </c:pt>
                <c:pt idx="137">
                  <c:v>1.17</c:v>
                </c:pt>
                <c:pt idx="138">
                  <c:v>1.18</c:v>
                </c:pt>
                <c:pt idx="139">
                  <c:v>1.19</c:v>
                </c:pt>
                <c:pt idx="140">
                  <c:v>1.2</c:v>
                </c:pt>
                <c:pt idx="141">
                  <c:v>1.21</c:v>
                </c:pt>
                <c:pt idx="142">
                  <c:v>1.22</c:v>
                </c:pt>
                <c:pt idx="143">
                  <c:v>1.23</c:v>
                </c:pt>
                <c:pt idx="144">
                  <c:v>1.24</c:v>
                </c:pt>
                <c:pt idx="145">
                  <c:v>1.25</c:v>
                </c:pt>
                <c:pt idx="146">
                  <c:v>1.26</c:v>
                </c:pt>
                <c:pt idx="147">
                  <c:v>1.27</c:v>
                </c:pt>
                <c:pt idx="148">
                  <c:v>1.28</c:v>
                </c:pt>
                <c:pt idx="149">
                  <c:v>1.29</c:v>
                </c:pt>
                <c:pt idx="150">
                  <c:v>1.3</c:v>
                </c:pt>
                <c:pt idx="151">
                  <c:v>1.31</c:v>
                </c:pt>
                <c:pt idx="152">
                  <c:v>1.32</c:v>
                </c:pt>
                <c:pt idx="153">
                  <c:v>1.33</c:v>
                </c:pt>
                <c:pt idx="154">
                  <c:v>1.34</c:v>
                </c:pt>
                <c:pt idx="155">
                  <c:v>1.35</c:v>
                </c:pt>
                <c:pt idx="156">
                  <c:v>1.36</c:v>
                </c:pt>
                <c:pt idx="157">
                  <c:v>1.37</c:v>
                </c:pt>
                <c:pt idx="158">
                  <c:v>1.38</c:v>
                </c:pt>
                <c:pt idx="159">
                  <c:v>1.39</c:v>
                </c:pt>
                <c:pt idx="160">
                  <c:v>1.4</c:v>
                </c:pt>
                <c:pt idx="161">
                  <c:v>1.41</c:v>
                </c:pt>
                <c:pt idx="162">
                  <c:v>1.42</c:v>
                </c:pt>
                <c:pt idx="163">
                  <c:v>1.43</c:v>
                </c:pt>
                <c:pt idx="164">
                  <c:v>1.44</c:v>
                </c:pt>
                <c:pt idx="165">
                  <c:v>1.45</c:v>
                </c:pt>
                <c:pt idx="166">
                  <c:v>1.46</c:v>
                </c:pt>
                <c:pt idx="167">
                  <c:v>1.47</c:v>
                </c:pt>
                <c:pt idx="168">
                  <c:v>1.48</c:v>
                </c:pt>
                <c:pt idx="169">
                  <c:v>1.49</c:v>
                </c:pt>
                <c:pt idx="170">
                  <c:v>1.5</c:v>
                </c:pt>
                <c:pt idx="171">
                  <c:v>1.51</c:v>
                </c:pt>
                <c:pt idx="172">
                  <c:v>1.52</c:v>
                </c:pt>
                <c:pt idx="173">
                  <c:v>1.53</c:v>
                </c:pt>
                <c:pt idx="174">
                  <c:v>1.54</c:v>
                </c:pt>
                <c:pt idx="175">
                  <c:v>1.55</c:v>
                </c:pt>
                <c:pt idx="176">
                  <c:v>1.56</c:v>
                </c:pt>
                <c:pt idx="177">
                  <c:v>1.57</c:v>
                </c:pt>
                <c:pt idx="178">
                  <c:v>1.58</c:v>
                </c:pt>
                <c:pt idx="179">
                  <c:v>1.59</c:v>
                </c:pt>
                <c:pt idx="180">
                  <c:v>1.6</c:v>
                </c:pt>
                <c:pt idx="181">
                  <c:v>1.61</c:v>
                </c:pt>
                <c:pt idx="182">
                  <c:v>1.62</c:v>
                </c:pt>
                <c:pt idx="183">
                  <c:v>1.63</c:v>
                </c:pt>
                <c:pt idx="184">
                  <c:v>1.64</c:v>
                </c:pt>
                <c:pt idx="185">
                  <c:v>1.65</c:v>
                </c:pt>
                <c:pt idx="186">
                  <c:v>1.66</c:v>
                </c:pt>
                <c:pt idx="187">
                  <c:v>1.67</c:v>
                </c:pt>
                <c:pt idx="188">
                  <c:v>1.68</c:v>
                </c:pt>
                <c:pt idx="189">
                  <c:v>1.69</c:v>
                </c:pt>
                <c:pt idx="190">
                  <c:v>1.7</c:v>
                </c:pt>
                <c:pt idx="191">
                  <c:v>1.71</c:v>
                </c:pt>
                <c:pt idx="192">
                  <c:v>1.72</c:v>
                </c:pt>
                <c:pt idx="193">
                  <c:v>1.73</c:v>
                </c:pt>
                <c:pt idx="194">
                  <c:v>1.74</c:v>
                </c:pt>
                <c:pt idx="195">
                  <c:v>1.75</c:v>
                </c:pt>
                <c:pt idx="196">
                  <c:v>1.76</c:v>
                </c:pt>
                <c:pt idx="197">
                  <c:v>1.77</c:v>
                </c:pt>
                <c:pt idx="198">
                  <c:v>1.78</c:v>
                </c:pt>
                <c:pt idx="199">
                  <c:v>1.79</c:v>
                </c:pt>
                <c:pt idx="200">
                  <c:v>1.8</c:v>
                </c:pt>
                <c:pt idx="201">
                  <c:v>1.81</c:v>
                </c:pt>
                <c:pt idx="202">
                  <c:v>1.82</c:v>
                </c:pt>
                <c:pt idx="203">
                  <c:v>1.83</c:v>
                </c:pt>
                <c:pt idx="204">
                  <c:v>1.84</c:v>
                </c:pt>
                <c:pt idx="205">
                  <c:v>1.85</c:v>
                </c:pt>
                <c:pt idx="206">
                  <c:v>1.86</c:v>
                </c:pt>
                <c:pt idx="207">
                  <c:v>1.87</c:v>
                </c:pt>
                <c:pt idx="208">
                  <c:v>1.88</c:v>
                </c:pt>
                <c:pt idx="209">
                  <c:v>1.89</c:v>
                </c:pt>
                <c:pt idx="210">
                  <c:v>1.9</c:v>
                </c:pt>
                <c:pt idx="211">
                  <c:v>1.91</c:v>
                </c:pt>
                <c:pt idx="212">
                  <c:v>1.92</c:v>
                </c:pt>
                <c:pt idx="213">
                  <c:v>1.93</c:v>
                </c:pt>
                <c:pt idx="214">
                  <c:v>1.94</c:v>
                </c:pt>
                <c:pt idx="215">
                  <c:v>1.95</c:v>
                </c:pt>
                <c:pt idx="216">
                  <c:v>1.96</c:v>
                </c:pt>
                <c:pt idx="217">
                  <c:v>1.97</c:v>
                </c:pt>
                <c:pt idx="218">
                  <c:v>1.98</c:v>
                </c:pt>
                <c:pt idx="219">
                  <c:v>1.99</c:v>
                </c:pt>
                <c:pt idx="220">
                  <c:v>2</c:v>
                </c:pt>
                <c:pt idx="221">
                  <c:v>2.0099999999999998</c:v>
                </c:pt>
                <c:pt idx="222">
                  <c:v>2.02</c:v>
                </c:pt>
                <c:pt idx="223">
                  <c:v>2.0299999999999998</c:v>
                </c:pt>
                <c:pt idx="224">
                  <c:v>2.04</c:v>
                </c:pt>
                <c:pt idx="225">
                  <c:v>2.0499999999999998</c:v>
                </c:pt>
                <c:pt idx="226">
                  <c:v>2.06</c:v>
                </c:pt>
                <c:pt idx="227">
                  <c:v>2.0699999999999998</c:v>
                </c:pt>
                <c:pt idx="228">
                  <c:v>2.08</c:v>
                </c:pt>
                <c:pt idx="229">
                  <c:v>2.09</c:v>
                </c:pt>
                <c:pt idx="230">
                  <c:v>2.1</c:v>
                </c:pt>
                <c:pt idx="231">
                  <c:v>2.11</c:v>
                </c:pt>
                <c:pt idx="232">
                  <c:v>2.12</c:v>
                </c:pt>
                <c:pt idx="233">
                  <c:v>2.13</c:v>
                </c:pt>
                <c:pt idx="234">
                  <c:v>2.14</c:v>
                </c:pt>
                <c:pt idx="235">
                  <c:v>2.15</c:v>
                </c:pt>
                <c:pt idx="236">
                  <c:v>2.16</c:v>
                </c:pt>
                <c:pt idx="237">
                  <c:v>2.17</c:v>
                </c:pt>
                <c:pt idx="238">
                  <c:v>2.1800000000000002</c:v>
                </c:pt>
                <c:pt idx="239">
                  <c:v>2.19</c:v>
                </c:pt>
                <c:pt idx="240">
                  <c:v>2.2000000000000002</c:v>
                </c:pt>
                <c:pt idx="241">
                  <c:v>2.21</c:v>
                </c:pt>
                <c:pt idx="242">
                  <c:v>2.2200000000000002</c:v>
                </c:pt>
                <c:pt idx="243">
                  <c:v>2.23</c:v>
                </c:pt>
                <c:pt idx="244">
                  <c:v>2.2400000000000002</c:v>
                </c:pt>
                <c:pt idx="245">
                  <c:v>2.25</c:v>
                </c:pt>
                <c:pt idx="246">
                  <c:v>2.2599999999999998</c:v>
                </c:pt>
                <c:pt idx="247">
                  <c:v>2.27</c:v>
                </c:pt>
                <c:pt idx="248">
                  <c:v>2.2799999999999998</c:v>
                </c:pt>
                <c:pt idx="249">
                  <c:v>2.29</c:v>
                </c:pt>
                <c:pt idx="250">
                  <c:v>2.2999999999999998</c:v>
                </c:pt>
                <c:pt idx="251">
                  <c:v>2.31</c:v>
                </c:pt>
                <c:pt idx="252">
                  <c:v>2.3199999999999998</c:v>
                </c:pt>
                <c:pt idx="253">
                  <c:v>2.33</c:v>
                </c:pt>
                <c:pt idx="254">
                  <c:v>2.34</c:v>
                </c:pt>
                <c:pt idx="255">
                  <c:v>2.35</c:v>
                </c:pt>
                <c:pt idx="256">
                  <c:v>2.36</c:v>
                </c:pt>
                <c:pt idx="257">
                  <c:v>2.37</c:v>
                </c:pt>
                <c:pt idx="258">
                  <c:v>2.38</c:v>
                </c:pt>
                <c:pt idx="259">
                  <c:v>2.39</c:v>
                </c:pt>
                <c:pt idx="260">
                  <c:v>2.4</c:v>
                </c:pt>
                <c:pt idx="261">
                  <c:v>2.41</c:v>
                </c:pt>
                <c:pt idx="262">
                  <c:v>2.42</c:v>
                </c:pt>
                <c:pt idx="263">
                  <c:v>2.4300000000000002</c:v>
                </c:pt>
                <c:pt idx="264">
                  <c:v>2.44</c:v>
                </c:pt>
                <c:pt idx="265">
                  <c:v>2.4500000000000002</c:v>
                </c:pt>
                <c:pt idx="266">
                  <c:v>2.46</c:v>
                </c:pt>
                <c:pt idx="267">
                  <c:v>2.4700000000000002</c:v>
                </c:pt>
                <c:pt idx="268">
                  <c:v>2.48</c:v>
                </c:pt>
                <c:pt idx="269">
                  <c:v>2.4900000000000002</c:v>
                </c:pt>
                <c:pt idx="270">
                  <c:v>2.5</c:v>
                </c:pt>
                <c:pt idx="271">
                  <c:v>2.5099999999999998</c:v>
                </c:pt>
                <c:pt idx="272">
                  <c:v>2.52</c:v>
                </c:pt>
                <c:pt idx="273">
                  <c:v>2.5299999999999998</c:v>
                </c:pt>
                <c:pt idx="274">
                  <c:v>2.54</c:v>
                </c:pt>
                <c:pt idx="275">
                  <c:v>2.5499999999999998</c:v>
                </c:pt>
                <c:pt idx="276">
                  <c:v>2.56</c:v>
                </c:pt>
                <c:pt idx="277">
                  <c:v>2.57</c:v>
                </c:pt>
                <c:pt idx="278">
                  <c:v>2.58</c:v>
                </c:pt>
                <c:pt idx="279">
                  <c:v>2.59</c:v>
                </c:pt>
                <c:pt idx="280">
                  <c:v>2.6</c:v>
                </c:pt>
                <c:pt idx="281">
                  <c:v>2.61</c:v>
                </c:pt>
                <c:pt idx="282">
                  <c:v>2.62</c:v>
                </c:pt>
                <c:pt idx="283">
                  <c:v>2.63</c:v>
                </c:pt>
                <c:pt idx="284">
                  <c:v>2.64</c:v>
                </c:pt>
                <c:pt idx="285">
                  <c:v>2.65</c:v>
                </c:pt>
                <c:pt idx="286">
                  <c:v>2.66</c:v>
                </c:pt>
                <c:pt idx="287">
                  <c:v>2.67</c:v>
                </c:pt>
                <c:pt idx="288">
                  <c:v>2.68</c:v>
                </c:pt>
                <c:pt idx="289">
                  <c:v>2.69</c:v>
                </c:pt>
                <c:pt idx="290">
                  <c:v>2.7</c:v>
                </c:pt>
                <c:pt idx="291">
                  <c:v>2.71</c:v>
                </c:pt>
                <c:pt idx="292">
                  <c:v>2.72</c:v>
                </c:pt>
                <c:pt idx="293">
                  <c:v>2.73</c:v>
                </c:pt>
                <c:pt idx="294">
                  <c:v>2.74</c:v>
                </c:pt>
                <c:pt idx="295">
                  <c:v>2.75</c:v>
                </c:pt>
                <c:pt idx="296">
                  <c:v>2.76</c:v>
                </c:pt>
                <c:pt idx="297">
                  <c:v>2.77</c:v>
                </c:pt>
                <c:pt idx="298">
                  <c:v>2.78</c:v>
                </c:pt>
                <c:pt idx="299">
                  <c:v>2.79</c:v>
                </c:pt>
                <c:pt idx="300">
                  <c:v>2.8</c:v>
                </c:pt>
                <c:pt idx="301">
                  <c:v>2.81</c:v>
                </c:pt>
                <c:pt idx="302">
                  <c:v>2.82</c:v>
                </c:pt>
                <c:pt idx="303">
                  <c:v>2.83</c:v>
                </c:pt>
                <c:pt idx="304">
                  <c:v>2.84</c:v>
                </c:pt>
                <c:pt idx="305">
                  <c:v>2.85</c:v>
                </c:pt>
                <c:pt idx="306">
                  <c:v>2.86</c:v>
                </c:pt>
                <c:pt idx="307">
                  <c:v>2.87</c:v>
                </c:pt>
                <c:pt idx="308">
                  <c:v>2.88</c:v>
                </c:pt>
                <c:pt idx="309">
                  <c:v>2.89</c:v>
                </c:pt>
                <c:pt idx="310">
                  <c:v>2.9</c:v>
                </c:pt>
                <c:pt idx="311">
                  <c:v>2.91</c:v>
                </c:pt>
                <c:pt idx="312">
                  <c:v>2.92</c:v>
                </c:pt>
                <c:pt idx="313">
                  <c:v>2.93</c:v>
                </c:pt>
                <c:pt idx="314">
                  <c:v>2.94</c:v>
                </c:pt>
                <c:pt idx="315">
                  <c:v>2.95</c:v>
                </c:pt>
                <c:pt idx="316">
                  <c:v>2.96</c:v>
                </c:pt>
                <c:pt idx="317">
                  <c:v>2.97</c:v>
                </c:pt>
                <c:pt idx="318">
                  <c:v>2.98</c:v>
                </c:pt>
                <c:pt idx="319">
                  <c:v>2.99</c:v>
                </c:pt>
                <c:pt idx="320">
                  <c:v>3</c:v>
                </c:pt>
                <c:pt idx="321">
                  <c:v>3.01</c:v>
                </c:pt>
                <c:pt idx="322">
                  <c:v>3.02</c:v>
                </c:pt>
                <c:pt idx="323">
                  <c:v>3.03</c:v>
                </c:pt>
                <c:pt idx="324">
                  <c:v>3.04</c:v>
                </c:pt>
                <c:pt idx="325">
                  <c:v>3.05</c:v>
                </c:pt>
                <c:pt idx="326">
                  <c:v>3.06</c:v>
                </c:pt>
                <c:pt idx="327">
                  <c:v>3.07</c:v>
                </c:pt>
                <c:pt idx="328">
                  <c:v>3.08</c:v>
                </c:pt>
                <c:pt idx="329">
                  <c:v>3.09</c:v>
                </c:pt>
                <c:pt idx="330">
                  <c:v>3.1</c:v>
                </c:pt>
                <c:pt idx="331">
                  <c:v>3.11</c:v>
                </c:pt>
                <c:pt idx="332">
                  <c:v>3.12</c:v>
                </c:pt>
                <c:pt idx="333">
                  <c:v>3.13</c:v>
                </c:pt>
                <c:pt idx="334">
                  <c:v>3.14</c:v>
                </c:pt>
                <c:pt idx="335">
                  <c:v>3.15</c:v>
                </c:pt>
                <c:pt idx="336">
                  <c:v>3.16</c:v>
                </c:pt>
                <c:pt idx="337">
                  <c:v>3.17</c:v>
                </c:pt>
                <c:pt idx="338">
                  <c:v>3.18</c:v>
                </c:pt>
                <c:pt idx="339">
                  <c:v>3.19</c:v>
                </c:pt>
                <c:pt idx="340">
                  <c:v>3.2</c:v>
                </c:pt>
                <c:pt idx="341">
                  <c:v>3.21</c:v>
                </c:pt>
                <c:pt idx="342">
                  <c:v>3.22</c:v>
                </c:pt>
                <c:pt idx="343">
                  <c:v>3.23</c:v>
                </c:pt>
                <c:pt idx="344">
                  <c:v>3.24</c:v>
                </c:pt>
                <c:pt idx="345">
                  <c:v>3.25</c:v>
                </c:pt>
                <c:pt idx="346">
                  <c:v>3.26</c:v>
                </c:pt>
                <c:pt idx="347">
                  <c:v>3.27</c:v>
                </c:pt>
                <c:pt idx="348">
                  <c:v>3.28</c:v>
                </c:pt>
                <c:pt idx="349">
                  <c:v>3.29</c:v>
                </c:pt>
                <c:pt idx="350">
                  <c:v>3.3</c:v>
                </c:pt>
                <c:pt idx="351">
                  <c:v>3.31</c:v>
                </c:pt>
                <c:pt idx="352">
                  <c:v>3.32</c:v>
                </c:pt>
                <c:pt idx="353">
                  <c:v>3.33</c:v>
                </c:pt>
                <c:pt idx="354">
                  <c:v>3.34</c:v>
                </c:pt>
                <c:pt idx="355">
                  <c:v>3.35</c:v>
                </c:pt>
                <c:pt idx="356">
                  <c:v>3.36</c:v>
                </c:pt>
                <c:pt idx="357">
                  <c:v>3.37</c:v>
                </c:pt>
                <c:pt idx="358">
                  <c:v>3.38</c:v>
                </c:pt>
                <c:pt idx="359">
                  <c:v>3.39</c:v>
                </c:pt>
                <c:pt idx="360">
                  <c:v>3.4</c:v>
                </c:pt>
                <c:pt idx="361">
                  <c:v>3.41</c:v>
                </c:pt>
                <c:pt idx="362">
                  <c:v>3.42</c:v>
                </c:pt>
                <c:pt idx="363">
                  <c:v>3.43</c:v>
                </c:pt>
                <c:pt idx="364">
                  <c:v>3.44</c:v>
                </c:pt>
                <c:pt idx="365">
                  <c:v>3.45</c:v>
                </c:pt>
                <c:pt idx="366">
                  <c:v>3.46</c:v>
                </c:pt>
                <c:pt idx="367">
                  <c:v>3.47</c:v>
                </c:pt>
                <c:pt idx="368">
                  <c:v>3.48</c:v>
                </c:pt>
                <c:pt idx="369">
                  <c:v>3.49</c:v>
                </c:pt>
                <c:pt idx="370">
                  <c:v>3.5</c:v>
                </c:pt>
                <c:pt idx="371">
                  <c:v>3.51</c:v>
                </c:pt>
                <c:pt idx="372">
                  <c:v>3.52</c:v>
                </c:pt>
                <c:pt idx="373">
                  <c:v>3.53</c:v>
                </c:pt>
                <c:pt idx="374">
                  <c:v>3.54</c:v>
                </c:pt>
                <c:pt idx="375">
                  <c:v>3.55</c:v>
                </c:pt>
                <c:pt idx="376">
                  <c:v>3.56</c:v>
                </c:pt>
                <c:pt idx="377">
                  <c:v>3.57</c:v>
                </c:pt>
                <c:pt idx="378">
                  <c:v>3.58</c:v>
                </c:pt>
                <c:pt idx="379">
                  <c:v>3.59</c:v>
                </c:pt>
                <c:pt idx="380">
                  <c:v>3.6</c:v>
                </c:pt>
                <c:pt idx="381">
                  <c:v>3.61</c:v>
                </c:pt>
                <c:pt idx="382">
                  <c:v>3.62</c:v>
                </c:pt>
                <c:pt idx="383">
                  <c:v>3.63</c:v>
                </c:pt>
                <c:pt idx="384">
                  <c:v>3.64</c:v>
                </c:pt>
                <c:pt idx="385">
                  <c:v>3.65</c:v>
                </c:pt>
                <c:pt idx="386">
                  <c:v>3.66</c:v>
                </c:pt>
                <c:pt idx="387">
                  <c:v>3.67</c:v>
                </c:pt>
                <c:pt idx="388">
                  <c:v>3.68</c:v>
                </c:pt>
                <c:pt idx="389">
                  <c:v>3.69</c:v>
                </c:pt>
                <c:pt idx="390">
                  <c:v>3.7</c:v>
                </c:pt>
                <c:pt idx="391">
                  <c:v>3.71</c:v>
                </c:pt>
                <c:pt idx="392">
                  <c:v>3.72</c:v>
                </c:pt>
                <c:pt idx="393">
                  <c:v>3.73</c:v>
                </c:pt>
                <c:pt idx="394">
                  <c:v>3.74</c:v>
                </c:pt>
                <c:pt idx="395">
                  <c:v>3.75</c:v>
                </c:pt>
                <c:pt idx="396">
                  <c:v>3.76</c:v>
                </c:pt>
                <c:pt idx="397">
                  <c:v>3.77</c:v>
                </c:pt>
                <c:pt idx="398">
                  <c:v>3.78</c:v>
                </c:pt>
                <c:pt idx="399">
                  <c:v>3.79</c:v>
                </c:pt>
                <c:pt idx="400">
                  <c:v>3.8</c:v>
                </c:pt>
                <c:pt idx="401">
                  <c:v>3.81</c:v>
                </c:pt>
                <c:pt idx="402">
                  <c:v>3.82</c:v>
                </c:pt>
                <c:pt idx="403">
                  <c:v>3.83</c:v>
                </c:pt>
                <c:pt idx="404">
                  <c:v>3.84</c:v>
                </c:pt>
                <c:pt idx="405">
                  <c:v>3.85</c:v>
                </c:pt>
                <c:pt idx="406">
                  <c:v>3.86</c:v>
                </c:pt>
                <c:pt idx="407">
                  <c:v>3.87</c:v>
                </c:pt>
                <c:pt idx="408">
                  <c:v>3.88</c:v>
                </c:pt>
                <c:pt idx="409">
                  <c:v>3.89</c:v>
                </c:pt>
                <c:pt idx="410">
                  <c:v>3.9</c:v>
                </c:pt>
                <c:pt idx="411">
                  <c:v>3.91</c:v>
                </c:pt>
                <c:pt idx="412">
                  <c:v>3.92</c:v>
                </c:pt>
                <c:pt idx="413">
                  <c:v>3.93</c:v>
                </c:pt>
                <c:pt idx="414">
                  <c:v>3.94</c:v>
                </c:pt>
                <c:pt idx="415">
                  <c:v>3.95</c:v>
                </c:pt>
                <c:pt idx="416">
                  <c:v>3.96</c:v>
                </c:pt>
                <c:pt idx="417">
                  <c:v>3.97</c:v>
                </c:pt>
                <c:pt idx="418">
                  <c:v>3.98</c:v>
                </c:pt>
                <c:pt idx="419">
                  <c:v>3.99</c:v>
                </c:pt>
                <c:pt idx="420">
                  <c:v>4</c:v>
                </c:pt>
                <c:pt idx="421">
                  <c:v>4.01</c:v>
                </c:pt>
                <c:pt idx="422">
                  <c:v>4.0199999999999996</c:v>
                </c:pt>
                <c:pt idx="423">
                  <c:v>4.03</c:v>
                </c:pt>
                <c:pt idx="424">
                  <c:v>4.04</c:v>
                </c:pt>
                <c:pt idx="425">
                  <c:v>4.05</c:v>
                </c:pt>
                <c:pt idx="426">
                  <c:v>4.0599999999999996</c:v>
                </c:pt>
                <c:pt idx="427">
                  <c:v>4.07</c:v>
                </c:pt>
                <c:pt idx="428">
                  <c:v>4.08</c:v>
                </c:pt>
                <c:pt idx="429">
                  <c:v>4.09</c:v>
                </c:pt>
                <c:pt idx="430">
                  <c:v>4.0999999999999996</c:v>
                </c:pt>
                <c:pt idx="431">
                  <c:v>4.1100000000000003</c:v>
                </c:pt>
                <c:pt idx="432">
                  <c:v>4.12</c:v>
                </c:pt>
                <c:pt idx="433">
                  <c:v>4.13</c:v>
                </c:pt>
                <c:pt idx="434">
                  <c:v>4.1399999999999997</c:v>
                </c:pt>
                <c:pt idx="435">
                  <c:v>4.1500000000000004</c:v>
                </c:pt>
                <c:pt idx="436">
                  <c:v>4.16</c:v>
                </c:pt>
                <c:pt idx="437">
                  <c:v>4.17</c:v>
                </c:pt>
                <c:pt idx="438">
                  <c:v>4.18</c:v>
                </c:pt>
                <c:pt idx="439">
                  <c:v>4.1900000000000004</c:v>
                </c:pt>
                <c:pt idx="440">
                  <c:v>4.2</c:v>
                </c:pt>
                <c:pt idx="441">
                  <c:v>4.21</c:v>
                </c:pt>
                <c:pt idx="442">
                  <c:v>4.22</c:v>
                </c:pt>
                <c:pt idx="443">
                  <c:v>4.2300000000000004</c:v>
                </c:pt>
                <c:pt idx="444">
                  <c:v>4.24</c:v>
                </c:pt>
                <c:pt idx="445">
                  <c:v>4.25</c:v>
                </c:pt>
                <c:pt idx="446">
                  <c:v>4.26</c:v>
                </c:pt>
                <c:pt idx="447">
                  <c:v>4.2699999999999996</c:v>
                </c:pt>
                <c:pt idx="448">
                  <c:v>4.28</c:v>
                </c:pt>
                <c:pt idx="449">
                  <c:v>4.29</c:v>
                </c:pt>
                <c:pt idx="450">
                  <c:v>4.3</c:v>
                </c:pt>
                <c:pt idx="451">
                  <c:v>4.3099999999999996</c:v>
                </c:pt>
                <c:pt idx="452">
                  <c:v>4.32</c:v>
                </c:pt>
                <c:pt idx="453">
                  <c:v>4.33</c:v>
                </c:pt>
                <c:pt idx="454">
                  <c:v>4.34</c:v>
                </c:pt>
                <c:pt idx="455">
                  <c:v>4.3499999999999996</c:v>
                </c:pt>
                <c:pt idx="456">
                  <c:v>4.3600000000000003</c:v>
                </c:pt>
                <c:pt idx="457">
                  <c:v>4.37</c:v>
                </c:pt>
                <c:pt idx="458">
                  <c:v>4.38</c:v>
                </c:pt>
                <c:pt idx="459">
                  <c:v>4.3899999999999997</c:v>
                </c:pt>
                <c:pt idx="460">
                  <c:v>4.4000000000000004</c:v>
                </c:pt>
                <c:pt idx="461">
                  <c:v>4.41</c:v>
                </c:pt>
                <c:pt idx="462">
                  <c:v>4.42</c:v>
                </c:pt>
                <c:pt idx="463">
                  <c:v>4.43</c:v>
                </c:pt>
                <c:pt idx="464">
                  <c:v>4.4400000000000004</c:v>
                </c:pt>
                <c:pt idx="465">
                  <c:v>4.45</c:v>
                </c:pt>
                <c:pt idx="466">
                  <c:v>4.46</c:v>
                </c:pt>
                <c:pt idx="467">
                  <c:v>4.47</c:v>
                </c:pt>
                <c:pt idx="468">
                  <c:v>4.4800000000000004</c:v>
                </c:pt>
                <c:pt idx="469">
                  <c:v>4.49</c:v>
                </c:pt>
                <c:pt idx="470">
                  <c:v>4.5</c:v>
                </c:pt>
                <c:pt idx="471">
                  <c:v>4.51</c:v>
                </c:pt>
                <c:pt idx="472">
                  <c:v>4.5199999999999996</c:v>
                </c:pt>
                <c:pt idx="473">
                  <c:v>4.53</c:v>
                </c:pt>
                <c:pt idx="474">
                  <c:v>4.54</c:v>
                </c:pt>
                <c:pt idx="475">
                  <c:v>4.55</c:v>
                </c:pt>
                <c:pt idx="476">
                  <c:v>4.5599999999999996</c:v>
                </c:pt>
                <c:pt idx="477">
                  <c:v>4.57</c:v>
                </c:pt>
                <c:pt idx="478">
                  <c:v>4.58</c:v>
                </c:pt>
                <c:pt idx="479">
                  <c:v>4.59</c:v>
                </c:pt>
                <c:pt idx="480">
                  <c:v>4.5999999999999996</c:v>
                </c:pt>
                <c:pt idx="481">
                  <c:v>4.6100000000000003</c:v>
                </c:pt>
                <c:pt idx="482">
                  <c:v>4.62</c:v>
                </c:pt>
                <c:pt idx="483">
                  <c:v>4.63</c:v>
                </c:pt>
                <c:pt idx="484">
                  <c:v>4.6399999999999997</c:v>
                </c:pt>
                <c:pt idx="485">
                  <c:v>4.6500000000000004</c:v>
                </c:pt>
                <c:pt idx="486">
                  <c:v>4.66</c:v>
                </c:pt>
                <c:pt idx="487">
                  <c:v>4.67</c:v>
                </c:pt>
                <c:pt idx="488">
                  <c:v>4.68</c:v>
                </c:pt>
                <c:pt idx="489">
                  <c:v>4.6900000000000004</c:v>
                </c:pt>
                <c:pt idx="490">
                  <c:v>4.7</c:v>
                </c:pt>
                <c:pt idx="491">
                  <c:v>4.71</c:v>
                </c:pt>
                <c:pt idx="492">
                  <c:v>4.72</c:v>
                </c:pt>
                <c:pt idx="493">
                  <c:v>4.7300000000000004</c:v>
                </c:pt>
                <c:pt idx="494">
                  <c:v>4.74</c:v>
                </c:pt>
                <c:pt idx="495">
                  <c:v>4.75</c:v>
                </c:pt>
                <c:pt idx="496">
                  <c:v>4.76</c:v>
                </c:pt>
                <c:pt idx="497">
                  <c:v>4.7699999999999996</c:v>
                </c:pt>
                <c:pt idx="498">
                  <c:v>4.78</c:v>
                </c:pt>
                <c:pt idx="499">
                  <c:v>4.79</c:v>
                </c:pt>
                <c:pt idx="500">
                  <c:v>4.8</c:v>
                </c:pt>
                <c:pt idx="501">
                  <c:v>4.8099999999999996</c:v>
                </c:pt>
                <c:pt idx="502">
                  <c:v>4.82</c:v>
                </c:pt>
                <c:pt idx="503">
                  <c:v>4.83</c:v>
                </c:pt>
                <c:pt idx="504">
                  <c:v>4.84</c:v>
                </c:pt>
                <c:pt idx="505">
                  <c:v>4.8499999999999996</c:v>
                </c:pt>
                <c:pt idx="506">
                  <c:v>4.8600000000000003</c:v>
                </c:pt>
                <c:pt idx="507">
                  <c:v>4.87</c:v>
                </c:pt>
                <c:pt idx="508">
                  <c:v>4.88</c:v>
                </c:pt>
                <c:pt idx="509">
                  <c:v>4.8899999999999997</c:v>
                </c:pt>
                <c:pt idx="510">
                  <c:v>4.9000000000000004</c:v>
                </c:pt>
                <c:pt idx="511">
                  <c:v>4.91</c:v>
                </c:pt>
                <c:pt idx="512">
                  <c:v>4.92</c:v>
                </c:pt>
                <c:pt idx="513">
                  <c:v>4.93</c:v>
                </c:pt>
                <c:pt idx="514">
                  <c:v>4.9400000000000004</c:v>
                </c:pt>
                <c:pt idx="515">
                  <c:v>4.95</c:v>
                </c:pt>
                <c:pt idx="516">
                  <c:v>4.96</c:v>
                </c:pt>
                <c:pt idx="517">
                  <c:v>4.97</c:v>
                </c:pt>
                <c:pt idx="518">
                  <c:v>4.9800000000000004</c:v>
                </c:pt>
                <c:pt idx="519">
                  <c:v>4.99</c:v>
                </c:pt>
                <c:pt idx="520">
                  <c:v>5</c:v>
                </c:pt>
                <c:pt idx="521">
                  <c:v>5.01</c:v>
                </c:pt>
                <c:pt idx="522">
                  <c:v>5.0199999999999996</c:v>
                </c:pt>
                <c:pt idx="523">
                  <c:v>5.03</c:v>
                </c:pt>
                <c:pt idx="524">
                  <c:v>5.04</c:v>
                </c:pt>
                <c:pt idx="525">
                  <c:v>5.05</c:v>
                </c:pt>
                <c:pt idx="526">
                  <c:v>5.0599999999999996</c:v>
                </c:pt>
                <c:pt idx="527">
                  <c:v>5.07</c:v>
                </c:pt>
                <c:pt idx="528">
                  <c:v>5.08</c:v>
                </c:pt>
                <c:pt idx="529">
                  <c:v>5.09</c:v>
                </c:pt>
                <c:pt idx="530">
                  <c:v>5.0999999999999996</c:v>
                </c:pt>
                <c:pt idx="531">
                  <c:v>5.1100000000000003</c:v>
                </c:pt>
                <c:pt idx="532">
                  <c:v>5.12</c:v>
                </c:pt>
                <c:pt idx="533">
                  <c:v>5.13</c:v>
                </c:pt>
                <c:pt idx="534">
                  <c:v>5.14</c:v>
                </c:pt>
                <c:pt idx="535">
                  <c:v>5.15</c:v>
                </c:pt>
                <c:pt idx="536">
                  <c:v>5.16</c:v>
                </c:pt>
                <c:pt idx="537">
                  <c:v>5.17</c:v>
                </c:pt>
                <c:pt idx="538">
                  <c:v>5.18</c:v>
                </c:pt>
                <c:pt idx="539">
                  <c:v>5.19</c:v>
                </c:pt>
                <c:pt idx="540">
                  <c:v>5.2</c:v>
                </c:pt>
                <c:pt idx="541">
                  <c:v>5.21</c:v>
                </c:pt>
                <c:pt idx="542">
                  <c:v>5.22</c:v>
                </c:pt>
                <c:pt idx="543">
                  <c:v>5.23</c:v>
                </c:pt>
                <c:pt idx="544">
                  <c:v>5.24</c:v>
                </c:pt>
                <c:pt idx="545">
                  <c:v>5.25</c:v>
                </c:pt>
                <c:pt idx="546">
                  <c:v>5.26</c:v>
                </c:pt>
                <c:pt idx="547">
                  <c:v>5.27</c:v>
                </c:pt>
                <c:pt idx="548">
                  <c:v>5.28</c:v>
                </c:pt>
                <c:pt idx="549">
                  <c:v>5.29</c:v>
                </c:pt>
                <c:pt idx="550">
                  <c:v>5.3</c:v>
                </c:pt>
                <c:pt idx="551">
                  <c:v>5.31</c:v>
                </c:pt>
                <c:pt idx="552">
                  <c:v>5.32</c:v>
                </c:pt>
                <c:pt idx="553">
                  <c:v>5.33</c:v>
                </c:pt>
                <c:pt idx="554">
                  <c:v>5.34</c:v>
                </c:pt>
                <c:pt idx="555">
                  <c:v>5.35</c:v>
                </c:pt>
                <c:pt idx="556">
                  <c:v>5.36</c:v>
                </c:pt>
                <c:pt idx="557">
                  <c:v>5.37</c:v>
                </c:pt>
                <c:pt idx="558">
                  <c:v>5.38</c:v>
                </c:pt>
                <c:pt idx="559">
                  <c:v>5.39</c:v>
                </c:pt>
                <c:pt idx="560">
                  <c:v>5.4</c:v>
                </c:pt>
                <c:pt idx="561">
                  <c:v>5.41</c:v>
                </c:pt>
                <c:pt idx="562">
                  <c:v>5.42</c:v>
                </c:pt>
                <c:pt idx="563">
                  <c:v>5.43</c:v>
                </c:pt>
                <c:pt idx="564">
                  <c:v>5.44</c:v>
                </c:pt>
                <c:pt idx="565">
                  <c:v>5.45</c:v>
                </c:pt>
                <c:pt idx="566">
                  <c:v>5.46</c:v>
                </c:pt>
                <c:pt idx="567">
                  <c:v>5.47</c:v>
                </c:pt>
                <c:pt idx="568">
                  <c:v>5.48</c:v>
                </c:pt>
                <c:pt idx="569">
                  <c:v>5.49</c:v>
                </c:pt>
                <c:pt idx="570">
                  <c:v>5.5</c:v>
                </c:pt>
                <c:pt idx="571">
                  <c:v>5.51</c:v>
                </c:pt>
                <c:pt idx="572">
                  <c:v>5.52</c:v>
                </c:pt>
                <c:pt idx="573">
                  <c:v>5.53</c:v>
                </c:pt>
                <c:pt idx="574">
                  <c:v>5.54</c:v>
                </c:pt>
                <c:pt idx="575">
                  <c:v>5.55</c:v>
                </c:pt>
                <c:pt idx="576">
                  <c:v>5.56</c:v>
                </c:pt>
                <c:pt idx="577">
                  <c:v>5.57</c:v>
                </c:pt>
                <c:pt idx="578">
                  <c:v>5.58</c:v>
                </c:pt>
                <c:pt idx="579">
                  <c:v>5.59</c:v>
                </c:pt>
                <c:pt idx="580">
                  <c:v>5.6</c:v>
                </c:pt>
                <c:pt idx="581">
                  <c:v>5.61</c:v>
                </c:pt>
                <c:pt idx="582">
                  <c:v>5.62</c:v>
                </c:pt>
                <c:pt idx="583">
                  <c:v>5.63</c:v>
                </c:pt>
                <c:pt idx="584">
                  <c:v>5.64</c:v>
                </c:pt>
                <c:pt idx="585">
                  <c:v>5.65</c:v>
                </c:pt>
                <c:pt idx="586">
                  <c:v>5.66</c:v>
                </c:pt>
                <c:pt idx="587">
                  <c:v>5.67</c:v>
                </c:pt>
                <c:pt idx="588">
                  <c:v>5.68</c:v>
                </c:pt>
                <c:pt idx="589">
                  <c:v>5.69</c:v>
                </c:pt>
                <c:pt idx="590">
                  <c:v>5.7</c:v>
                </c:pt>
                <c:pt idx="591">
                  <c:v>5.71</c:v>
                </c:pt>
                <c:pt idx="592">
                  <c:v>5.72</c:v>
                </c:pt>
                <c:pt idx="593">
                  <c:v>5.73</c:v>
                </c:pt>
                <c:pt idx="594">
                  <c:v>5.74</c:v>
                </c:pt>
                <c:pt idx="595">
                  <c:v>5.75</c:v>
                </c:pt>
                <c:pt idx="596">
                  <c:v>5.76</c:v>
                </c:pt>
                <c:pt idx="597">
                  <c:v>5.77</c:v>
                </c:pt>
                <c:pt idx="598">
                  <c:v>5.78</c:v>
                </c:pt>
                <c:pt idx="599">
                  <c:v>5.79</c:v>
                </c:pt>
                <c:pt idx="600">
                  <c:v>5.8</c:v>
                </c:pt>
                <c:pt idx="601">
                  <c:v>5.81</c:v>
                </c:pt>
                <c:pt idx="602">
                  <c:v>5.82</c:v>
                </c:pt>
                <c:pt idx="603">
                  <c:v>5.83</c:v>
                </c:pt>
                <c:pt idx="604">
                  <c:v>5.84</c:v>
                </c:pt>
                <c:pt idx="605">
                  <c:v>5.85</c:v>
                </c:pt>
                <c:pt idx="606">
                  <c:v>5.86</c:v>
                </c:pt>
                <c:pt idx="607">
                  <c:v>5.87</c:v>
                </c:pt>
                <c:pt idx="608">
                  <c:v>5.88</c:v>
                </c:pt>
                <c:pt idx="609">
                  <c:v>5.89</c:v>
                </c:pt>
                <c:pt idx="610">
                  <c:v>5.9</c:v>
                </c:pt>
                <c:pt idx="611">
                  <c:v>5.91</c:v>
                </c:pt>
                <c:pt idx="612">
                  <c:v>5.92</c:v>
                </c:pt>
                <c:pt idx="613">
                  <c:v>5.93</c:v>
                </c:pt>
                <c:pt idx="614">
                  <c:v>5.94</c:v>
                </c:pt>
                <c:pt idx="615">
                  <c:v>5.95</c:v>
                </c:pt>
                <c:pt idx="616">
                  <c:v>5.96</c:v>
                </c:pt>
                <c:pt idx="617">
                  <c:v>5.97</c:v>
                </c:pt>
                <c:pt idx="618">
                  <c:v>5.98</c:v>
                </c:pt>
                <c:pt idx="619">
                  <c:v>5.99</c:v>
                </c:pt>
                <c:pt idx="620">
                  <c:v>6</c:v>
                </c:pt>
                <c:pt idx="621">
                  <c:v>6.01</c:v>
                </c:pt>
                <c:pt idx="622">
                  <c:v>6.02</c:v>
                </c:pt>
                <c:pt idx="623">
                  <c:v>6.03</c:v>
                </c:pt>
                <c:pt idx="624">
                  <c:v>6.04</c:v>
                </c:pt>
                <c:pt idx="625">
                  <c:v>6.05</c:v>
                </c:pt>
                <c:pt idx="626">
                  <c:v>6.06</c:v>
                </c:pt>
                <c:pt idx="627">
                  <c:v>6.07</c:v>
                </c:pt>
                <c:pt idx="628">
                  <c:v>6.08</c:v>
                </c:pt>
                <c:pt idx="629">
                  <c:v>6.09</c:v>
                </c:pt>
                <c:pt idx="630">
                  <c:v>6.1</c:v>
                </c:pt>
                <c:pt idx="631">
                  <c:v>6.11</c:v>
                </c:pt>
                <c:pt idx="632">
                  <c:v>6.12</c:v>
                </c:pt>
                <c:pt idx="633">
                  <c:v>6.13</c:v>
                </c:pt>
                <c:pt idx="634">
                  <c:v>6.14</c:v>
                </c:pt>
                <c:pt idx="635">
                  <c:v>6.15</c:v>
                </c:pt>
                <c:pt idx="636">
                  <c:v>6.16</c:v>
                </c:pt>
                <c:pt idx="637">
                  <c:v>6.17</c:v>
                </c:pt>
                <c:pt idx="638">
                  <c:v>6.18</c:v>
                </c:pt>
                <c:pt idx="639">
                  <c:v>6.19</c:v>
                </c:pt>
                <c:pt idx="640">
                  <c:v>6.2</c:v>
                </c:pt>
                <c:pt idx="641">
                  <c:v>6.21</c:v>
                </c:pt>
                <c:pt idx="642">
                  <c:v>6.22</c:v>
                </c:pt>
                <c:pt idx="643">
                  <c:v>6.23</c:v>
                </c:pt>
                <c:pt idx="644">
                  <c:v>6.24</c:v>
                </c:pt>
                <c:pt idx="645">
                  <c:v>6.25</c:v>
                </c:pt>
                <c:pt idx="646">
                  <c:v>6.26</c:v>
                </c:pt>
                <c:pt idx="647">
                  <c:v>6.27</c:v>
                </c:pt>
                <c:pt idx="648">
                  <c:v>6.28</c:v>
                </c:pt>
                <c:pt idx="649">
                  <c:v>6.29</c:v>
                </c:pt>
                <c:pt idx="650">
                  <c:v>6.3</c:v>
                </c:pt>
                <c:pt idx="651">
                  <c:v>6.31</c:v>
                </c:pt>
                <c:pt idx="652">
                  <c:v>6.32</c:v>
                </c:pt>
                <c:pt idx="653">
                  <c:v>6.33</c:v>
                </c:pt>
                <c:pt idx="654">
                  <c:v>6.34</c:v>
                </c:pt>
                <c:pt idx="655">
                  <c:v>6.35</c:v>
                </c:pt>
                <c:pt idx="656">
                  <c:v>6.36</c:v>
                </c:pt>
                <c:pt idx="657">
                  <c:v>6.37</c:v>
                </c:pt>
                <c:pt idx="658">
                  <c:v>6.38</c:v>
                </c:pt>
                <c:pt idx="659">
                  <c:v>6.39</c:v>
                </c:pt>
                <c:pt idx="660">
                  <c:v>6.4</c:v>
                </c:pt>
                <c:pt idx="661">
                  <c:v>6.41</c:v>
                </c:pt>
                <c:pt idx="662">
                  <c:v>6.42</c:v>
                </c:pt>
                <c:pt idx="663">
                  <c:v>6.43</c:v>
                </c:pt>
                <c:pt idx="664">
                  <c:v>6.44</c:v>
                </c:pt>
                <c:pt idx="665">
                  <c:v>6.45</c:v>
                </c:pt>
                <c:pt idx="666">
                  <c:v>6.46</c:v>
                </c:pt>
                <c:pt idx="667">
                  <c:v>6.47</c:v>
                </c:pt>
                <c:pt idx="668">
                  <c:v>6.48</c:v>
                </c:pt>
                <c:pt idx="669">
                  <c:v>6.49</c:v>
                </c:pt>
                <c:pt idx="670">
                  <c:v>6.5</c:v>
                </c:pt>
                <c:pt idx="671">
                  <c:v>6.51</c:v>
                </c:pt>
                <c:pt idx="672">
                  <c:v>6.52</c:v>
                </c:pt>
                <c:pt idx="673">
                  <c:v>6.53</c:v>
                </c:pt>
                <c:pt idx="674">
                  <c:v>6.54</c:v>
                </c:pt>
                <c:pt idx="675">
                  <c:v>6.55</c:v>
                </c:pt>
                <c:pt idx="676">
                  <c:v>6.56</c:v>
                </c:pt>
                <c:pt idx="677">
                  <c:v>6.57</c:v>
                </c:pt>
                <c:pt idx="678">
                  <c:v>6.58</c:v>
                </c:pt>
                <c:pt idx="679">
                  <c:v>6.59</c:v>
                </c:pt>
                <c:pt idx="680">
                  <c:v>6.6</c:v>
                </c:pt>
                <c:pt idx="681">
                  <c:v>6.61</c:v>
                </c:pt>
                <c:pt idx="682">
                  <c:v>6.62</c:v>
                </c:pt>
                <c:pt idx="683">
                  <c:v>6.63</c:v>
                </c:pt>
                <c:pt idx="684">
                  <c:v>6.64</c:v>
                </c:pt>
                <c:pt idx="685">
                  <c:v>6.65</c:v>
                </c:pt>
                <c:pt idx="686">
                  <c:v>6.66</c:v>
                </c:pt>
                <c:pt idx="687">
                  <c:v>6.67</c:v>
                </c:pt>
                <c:pt idx="688">
                  <c:v>6.68</c:v>
                </c:pt>
                <c:pt idx="689">
                  <c:v>6.69</c:v>
                </c:pt>
                <c:pt idx="690">
                  <c:v>6.7</c:v>
                </c:pt>
                <c:pt idx="691">
                  <c:v>6.71</c:v>
                </c:pt>
                <c:pt idx="692">
                  <c:v>6.72</c:v>
                </c:pt>
                <c:pt idx="693">
                  <c:v>6.73</c:v>
                </c:pt>
                <c:pt idx="694">
                  <c:v>6.74</c:v>
                </c:pt>
                <c:pt idx="695">
                  <c:v>6.75</c:v>
                </c:pt>
                <c:pt idx="696">
                  <c:v>6.76</c:v>
                </c:pt>
                <c:pt idx="697">
                  <c:v>6.77</c:v>
                </c:pt>
                <c:pt idx="698">
                  <c:v>6.78</c:v>
                </c:pt>
                <c:pt idx="699">
                  <c:v>6.79</c:v>
                </c:pt>
                <c:pt idx="700">
                  <c:v>6.8</c:v>
                </c:pt>
                <c:pt idx="701">
                  <c:v>6.81</c:v>
                </c:pt>
                <c:pt idx="702">
                  <c:v>6.82</c:v>
                </c:pt>
                <c:pt idx="703">
                  <c:v>6.83</c:v>
                </c:pt>
                <c:pt idx="704">
                  <c:v>6.84</c:v>
                </c:pt>
                <c:pt idx="705">
                  <c:v>6.85</c:v>
                </c:pt>
                <c:pt idx="706">
                  <c:v>6.86</c:v>
                </c:pt>
                <c:pt idx="707">
                  <c:v>6.87</c:v>
                </c:pt>
                <c:pt idx="708">
                  <c:v>6.88</c:v>
                </c:pt>
                <c:pt idx="709">
                  <c:v>6.89</c:v>
                </c:pt>
                <c:pt idx="710">
                  <c:v>6.9</c:v>
                </c:pt>
                <c:pt idx="711">
                  <c:v>6.91</c:v>
                </c:pt>
                <c:pt idx="712">
                  <c:v>6.92</c:v>
                </c:pt>
                <c:pt idx="713">
                  <c:v>6.93</c:v>
                </c:pt>
                <c:pt idx="714">
                  <c:v>6.94</c:v>
                </c:pt>
                <c:pt idx="715">
                  <c:v>6.95</c:v>
                </c:pt>
                <c:pt idx="716">
                  <c:v>6.96</c:v>
                </c:pt>
                <c:pt idx="717">
                  <c:v>6.97</c:v>
                </c:pt>
                <c:pt idx="718">
                  <c:v>6.98</c:v>
                </c:pt>
                <c:pt idx="719">
                  <c:v>6.99</c:v>
                </c:pt>
                <c:pt idx="720">
                  <c:v>7</c:v>
                </c:pt>
                <c:pt idx="721">
                  <c:v>7.01</c:v>
                </c:pt>
                <c:pt idx="722">
                  <c:v>7.02</c:v>
                </c:pt>
                <c:pt idx="723">
                  <c:v>7.03</c:v>
                </c:pt>
                <c:pt idx="724">
                  <c:v>7.04</c:v>
                </c:pt>
                <c:pt idx="725">
                  <c:v>7.05</c:v>
                </c:pt>
                <c:pt idx="726">
                  <c:v>7.06</c:v>
                </c:pt>
                <c:pt idx="727">
                  <c:v>7.07</c:v>
                </c:pt>
                <c:pt idx="728">
                  <c:v>7.08</c:v>
                </c:pt>
                <c:pt idx="729">
                  <c:v>7.09</c:v>
                </c:pt>
                <c:pt idx="730">
                  <c:v>7.1</c:v>
                </c:pt>
                <c:pt idx="731">
                  <c:v>7.11</c:v>
                </c:pt>
                <c:pt idx="732">
                  <c:v>7.12</c:v>
                </c:pt>
                <c:pt idx="733">
                  <c:v>7.13</c:v>
                </c:pt>
                <c:pt idx="734">
                  <c:v>7.14</c:v>
                </c:pt>
                <c:pt idx="735">
                  <c:v>7.15</c:v>
                </c:pt>
                <c:pt idx="736">
                  <c:v>7.16</c:v>
                </c:pt>
                <c:pt idx="737">
                  <c:v>7.17</c:v>
                </c:pt>
                <c:pt idx="738">
                  <c:v>7.18</c:v>
                </c:pt>
                <c:pt idx="739">
                  <c:v>7.19</c:v>
                </c:pt>
                <c:pt idx="740">
                  <c:v>7.2</c:v>
                </c:pt>
                <c:pt idx="741">
                  <c:v>7.21</c:v>
                </c:pt>
                <c:pt idx="742">
                  <c:v>7.22</c:v>
                </c:pt>
                <c:pt idx="743">
                  <c:v>7.23</c:v>
                </c:pt>
                <c:pt idx="744">
                  <c:v>7.24</c:v>
                </c:pt>
                <c:pt idx="745">
                  <c:v>7.25</c:v>
                </c:pt>
                <c:pt idx="746">
                  <c:v>7.26</c:v>
                </c:pt>
                <c:pt idx="747">
                  <c:v>7.27</c:v>
                </c:pt>
                <c:pt idx="748">
                  <c:v>7.28</c:v>
                </c:pt>
                <c:pt idx="749">
                  <c:v>7.29</c:v>
                </c:pt>
                <c:pt idx="750">
                  <c:v>7.3</c:v>
                </c:pt>
                <c:pt idx="751">
                  <c:v>7.31</c:v>
                </c:pt>
                <c:pt idx="752">
                  <c:v>7.32</c:v>
                </c:pt>
                <c:pt idx="753">
                  <c:v>7.33</c:v>
                </c:pt>
                <c:pt idx="754">
                  <c:v>7.34</c:v>
                </c:pt>
                <c:pt idx="755">
                  <c:v>7.35</c:v>
                </c:pt>
                <c:pt idx="756">
                  <c:v>7.36</c:v>
                </c:pt>
                <c:pt idx="757">
                  <c:v>7.37</c:v>
                </c:pt>
                <c:pt idx="758">
                  <c:v>7.38</c:v>
                </c:pt>
                <c:pt idx="759">
                  <c:v>7.39</c:v>
                </c:pt>
                <c:pt idx="760">
                  <c:v>7.4</c:v>
                </c:pt>
                <c:pt idx="761">
                  <c:v>7.41</c:v>
                </c:pt>
                <c:pt idx="762">
                  <c:v>7.42</c:v>
                </c:pt>
                <c:pt idx="763">
                  <c:v>7.43</c:v>
                </c:pt>
                <c:pt idx="764">
                  <c:v>7.44</c:v>
                </c:pt>
                <c:pt idx="765">
                  <c:v>7.45</c:v>
                </c:pt>
                <c:pt idx="766">
                  <c:v>7.46</c:v>
                </c:pt>
                <c:pt idx="767">
                  <c:v>7.47</c:v>
                </c:pt>
                <c:pt idx="768">
                  <c:v>7.48</c:v>
                </c:pt>
                <c:pt idx="769">
                  <c:v>7.49</c:v>
                </c:pt>
                <c:pt idx="770">
                  <c:v>7.5</c:v>
                </c:pt>
                <c:pt idx="771">
                  <c:v>7.51</c:v>
                </c:pt>
                <c:pt idx="772">
                  <c:v>7.52</c:v>
                </c:pt>
                <c:pt idx="773">
                  <c:v>7.53</c:v>
                </c:pt>
                <c:pt idx="774">
                  <c:v>7.54</c:v>
                </c:pt>
                <c:pt idx="775">
                  <c:v>7.55</c:v>
                </c:pt>
                <c:pt idx="776">
                  <c:v>7.56</c:v>
                </c:pt>
                <c:pt idx="777">
                  <c:v>7.57</c:v>
                </c:pt>
                <c:pt idx="778">
                  <c:v>7.58</c:v>
                </c:pt>
                <c:pt idx="779">
                  <c:v>7.59</c:v>
                </c:pt>
                <c:pt idx="780">
                  <c:v>7.6</c:v>
                </c:pt>
                <c:pt idx="781">
                  <c:v>7.61</c:v>
                </c:pt>
                <c:pt idx="782">
                  <c:v>7.62</c:v>
                </c:pt>
                <c:pt idx="783">
                  <c:v>7.63</c:v>
                </c:pt>
                <c:pt idx="784">
                  <c:v>7.64</c:v>
                </c:pt>
                <c:pt idx="785">
                  <c:v>7.65</c:v>
                </c:pt>
                <c:pt idx="786">
                  <c:v>7.66</c:v>
                </c:pt>
                <c:pt idx="787">
                  <c:v>7.67</c:v>
                </c:pt>
                <c:pt idx="788">
                  <c:v>7.68</c:v>
                </c:pt>
                <c:pt idx="789">
                  <c:v>7.69</c:v>
                </c:pt>
                <c:pt idx="790">
                  <c:v>7.7</c:v>
                </c:pt>
                <c:pt idx="791">
                  <c:v>7.71</c:v>
                </c:pt>
                <c:pt idx="792">
                  <c:v>7.72</c:v>
                </c:pt>
                <c:pt idx="793">
                  <c:v>7.73</c:v>
                </c:pt>
                <c:pt idx="794">
                  <c:v>7.74</c:v>
                </c:pt>
                <c:pt idx="795">
                  <c:v>7.75</c:v>
                </c:pt>
                <c:pt idx="796">
                  <c:v>7.76</c:v>
                </c:pt>
                <c:pt idx="797">
                  <c:v>7.77</c:v>
                </c:pt>
                <c:pt idx="798">
                  <c:v>7.78</c:v>
                </c:pt>
                <c:pt idx="799">
                  <c:v>7.79</c:v>
                </c:pt>
                <c:pt idx="800">
                  <c:v>7.8</c:v>
                </c:pt>
                <c:pt idx="801">
                  <c:v>7.81</c:v>
                </c:pt>
                <c:pt idx="802">
                  <c:v>7.82</c:v>
                </c:pt>
                <c:pt idx="803">
                  <c:v>7.83</c:v>
                </c:pt>
                <c:pt idx="804">
                  <c:v>7.84</c:v>
                </c:pt>
                <c:pt idx="805">
                  <c:v>7.85</c:v>
                </c:pt>
                <c:pt idx="806">
                  <c:v>7.86</c:v>
                </c:pt>
                <c:pt idx="807">
                  <c:v>7.87</c:v>
                </c:pt>
                <c:pt idx="808">
                  <c:v>7.88</c:v>
                </c:pt>
                <c:pt idx="809">
                  <c:v>7.89</c:v>
                </c:pt>
                <c:pt idx="810">
                  <c:v>7.9</c:v>
                </c:pt>
                <c:pt idx="811">
                  <c:v>7.91</c:v>
                </c:pt>
                <c:pt idx="812">
                  <c:v>7.92</c:v>
                </c:pt>
                <c:pt idx="813">
                  <c:v>7.93</c:v>
                </c:pt>
                <c:pt idx="814">
                  <c:v>7.94</c:v>
                </c:pt>
                <c:pt idx="815">
                  <c:v>7.95</c:v>
                </c:pt>
                <c:pt idx="816">
                  <c:v>7.96</c:v>
                </c:pt>
                <c:pt idx="817">
                  <c:v>7.97</c:v>
                </c:pt>
                <c:pt idx="818">
                  <c:v>7.98</c:v>
                </c:pt>
                <c:pt idx="819">
                  <c:v>7.99</c:v>
                </c:pt>
                <c:pt idx="820">
                  <c:v>8</c:v>
                </c:pt>
                <c:pt idx="821">
                  <c:v>8.01</c:v>
                </c:pt>
                <c:pt idx="822">
                  <c:v>8.02</c:v>
                </c:pt>
                <c:pt idx="823">
                  <c:v>8.0299999999999994</c:v>
                </c:pt>
                <c:pt idx="824">
                  <c:v>8.0399999999999991</c:v>
                </c:pt>
                <c:pt idx="825">
                  <c:v>8.0500000000000007</c:v>
                </c:pt>
                <c:pt idx="826">
                  <c:v>8.06</c:v>
                </c:pt>
                <c:pt idx="827">
                  <c:v>8.07</c:v>
                </c:pt>
                <c:pt idx="828">
                  <c:v>8.08</c:v>
                </c:pt>
                <c:pt idx="829">
                  <c:v>8.09</c:v>
                </c:pt>
                <c:pt idx="830">
                  <c:v>8.1</c:v>
                </c:pt>
                <c:pt idx="831">
                  <c:v>8.11</c:v>
                </c:pt>
                <c:pt idx="832">
                  <c:v>8.1199999999999992</c:v>
                </c:pt>
                <c:pt idx="833">
                  <c:v>8.1300000000000008</c:v>
                </c:pt>
                <c:pt idx="834">
                  <c:v>8.14</c:v>
                </c:pt>
                <c:pt idx="835">
                  <c:v>8.15</c:v>
                </c:pt>
                <c:pt idx="836">
                  <c:v>8.16</c:v>
                </c:pt>
                <c:pt idx="837">
                  <c:v>8.17</c:v>
                </c:pt>
                <c:pt idx="838">
                  <c:v>8.18</c:v>
                </c:pt>
                <c:pt idx="839">
                  <c:v>8.19</c:v>
                </c:pt>
                <c:pt idx="840">
                  <c:v>8.1999999999999993</c:v>
                </c:pt>
                <c:pt idx="841">
                  <c:v>8.2100000000000009</c:v>
                </c:pt>
                <c:pt idx="842">
                  <c:v>8.2200000000000006</c:v>
                </c:pt>
                <c:pt idx="843">
                  <c:v>8.23</c:v>
                </c:pt>
                <c:pt idx="844">
                  <c:v>8.24</c:v>
                </c:pt>
                <c:pt idx="845">
                  <c:v>8.25</c:v>
                </c:pt>
                <c:pt idx="846">
                  <c:v>8.26</c:v>
                </c:pt>
                <c:pt idx="847">
                  <c:v>8.27</c:v>
                </c:pt>
                <c:pt idx="848">
                  <c:v>8.2799999999999994</c:v>
                </c:pt>
                <c:pt idx="849">
                  <c:v>8.2899999999999991</c:v>
                </c:pt>
                <c:pt idx="850">
                  <c:v>8.3000000000000007</c:v>
                </c:pt>
                <c:pt idx="851">
                  <c:v>8.31</c:v>
                </c:pt>
                <c:pt idx="852">
                  <c:v>8.32</c:v>
                </c:pt>
                <c:pt idx="853">
                  <c:v>8.33</c:v>
                </c:pt>
                <c:pt idx="854">
                  <c:v>8.34</c:v>
                </c:pt>
                <c:pt idx="855">
                  <c:v>8.35</c:v>
                </c:pt>
                <c:pt idx="856">
                  <c:v>8.36</c:v>
                </c:pt>
                <c:pt idx="857">
                  <c:v>8.3699999999999992</c:v>
                </c:pt>
                <c:pt idx="858">
                  <c:v>8.3800000000000008</c:v>
                </c:pt>
                <c:pt idx="859">
                  <c:v>8.39</c:v>
                </c:pt>
                <c:pt idx="860">
                  <c:v>8.4</c:v>
                </c:pt>
                <c:pt idx="861">
                  <c:v>8.41</c:v>
                </c:pt>
                <c:pt idx="862">
                  <c:v>8.42</c:v>
                </c:pt>
                <c:pt idx="863">
                  <c:v>8.43</c:v>
                </c:pt>
                <c:pt idx="864">
                  <c:v>8.44</c:v>
                </c:pt>
                <c:pt idx="865">
                  <c:v>8.4499999999999993</c:v>
                </c:pt>
                <c:pt idx="866">
                  <c:v>8.4600000000000009</c:v>
                </c:pt>
                <c:pt idx="867">
                  <c:v>8.4700000000000006</c:v>
                </c:pt>
                <c:pt idx="868">
                  <c:v>8.48</c:v>
                </c:pt>
                <c:pt idx="869">
                  <c:v>8.49</c:v>
                </c:pt>
                <c:pt idx="870">
                  <c:v>8.5</c:v>
                </c:pt>
                <c:pt idx="871">
                  <c:v>8.51</c:v>
                </c:pt>
                <c:pt idx="872">
                  <c:v>8.52</c:v>
                </c:pt>
                <c:pt idx="873">
                  <c:v>8.5299999999999994</c:v>
                </c:pt>
                <c:pt idx="874">
                  <c:v>8.5399999999999991</c:v>
                </c:pt>
                <c:pt idx="875">
                  <c:v>8.5500000000000007</c:v>
                </c:pt>
                <c:pt idx="876">
                  <c:v>8.56</c:v>
                </c:pt>
                <c:pt idx="877">
                  <c:v>8.57</c:v>
                </c:pt>
                <c:pt idx="878">
                  <c:v>8.58</c:v>
                </c:pt>
                <c:pt idx="879">
                  <c:v>8.59</c:v>
                </c:pt>
                <c:pt idx="880">
                  <c:v>8.6</c:v>
                </c:pt>
                <c:pt idx="881">
                  <c:v>8.61</c:v>
                </c:pt>
                <c:pt idx="882">
                  <c:v>8.6199999999999992</c:v>
                </c:pt>
                <c:pt idx="883">
                  <c:v>8.6300000000000008</c:v>
                </c:pt>
                <c:pt idx="884">
                  <c:v>8.64</c:v>
                </c:pt>
                <c:pt idx="885">
                  <c:v>8.65</c:v>
                </c:pt>
                <c:pt idx="886">
                  <c:v>8.66</c:v>
                </c:pt>
                <c:pt idx="887">
                  <c:v>8.67</c:v>
                </c:pt>
                <c:pt idx="888">
                  <c:v>8.68</c:v>
                </c:pt>
                <c:pt idx="889">
                  <c:v>8.69</c:v>
                </c:pt>
                <c:pt idx="890">
                  <c:v>8.6999999999999993</c:v>
                </c:pt>
                <c:pt idx="891">
                  <c:v>8.7100000000000009</c:v>
                </c:pt>
                <c:pt idx="892">
                  <c:v>8.7200000000000006</c:v>
                </c:pt>
                <c:pt idx="893">
                  <c:v>8.73</c:v>
                </c:pt>
                <c:pt idx="894">
                  <c:v>8.74</c:v>
                </c:pt>
                <c:pt idx="895">
                  <c:v>8.75</c:v>
                </c:pt>
                <c:pt idx="896">
                  <c:v>8.76</c:v>
                </c:pt>
                <c:pt idx="897">
                  <c:v>8.77</c:v>
                </c:pt>
                <c:pt idx="898">
                  <c:v>8.7799999999999994</c:v>
                </c:pt>
                <c:pt idx="899">
                  <c:v>8.7899999999999991</c:v>
                </c:pt>
                <c:pt idx="900">
                  <c:v>8.8000000000000007</c:v>
                </c:pt>
                <c:pt idx="901">
                  <c:v>8.81</c:v>
                </c:pt>
                <c:pt idx="902">
                  <c:v>8.82</c:v>
                </c:pt>
                <c:pt idx="903">
                  <c:v>8.83</c:v>
                </c:pt>
                <c:pt idx="904">
                  <c:v>8.84</c:v>
                </c:pt>
                <c:pt idx="905">
                  <c:v>8.85</c:v>
                </c:pt>
                <c:pt idx="906">
                  <c:v>8.86</c:v>
                </c:pt>
                <c:pt idx="907">
                  <c:v>8.8699999999999992</c:v>
                </c:pt>
                <c:pt idx="908">
                  <c:v>8.8800000000000008</c:v>
                </c:pt>
                <c:pt idx="909">
                  <c:v>8.89</c:v>
                </c:pt>
                <c:pt idx="910">
                  <c:v>8.9</c:v>
                </c:pt>
                <c:pt idx="911">
                  <c:v>8.91</c:v>
                </c:pt>
                <c:pt idx="912">
                  <c:v>8.92</c:v>
                </c:pt>
                <c:pt idx="913">
                  <c:v>8.93</c:v>
                </c:pt>
                <c:pt idx="914">
                  <c:v>8.94</c:v>
                </c:pt>
                <c:pt idx="915">
                  <c:v>8.9499999999999993</c:v>
                </c:pt>
                <c:pt idx="916">
                  <c:v>8.9600000000000009</c:v>
                </c:pt>
                <c:pt idx="917">
                  <c:v>8.9700000000000006</c:v>
                </c:pt>
                <c:pt idx="918">
                  <c:v>8.98</c:v>
                </c:pt>
                <c:pt idx="919">
                  <c:v>8.99</c:v>
                </c:pt>
                <c:pt idx="920">
                  <c:v>9</c:v>
                </c:pt>
                <c:pt idx="921">
                  <c:v>9.01</c:v>
                </c:pt>
                <c:pt idx="922">
                  <c:v>9.02</c:v>
                </c:pt>
                <c:pt idx="923">
                  <c:v>9.0299999999999994</c:v>
                </c:pt>
                <c:pt idx="924">
                  <c:v>9.0399999999999991</c:v>
                </c:pt>
                <c:pt idx="925">
                  <c:v>9.0500000000000007</c:v>
                </c:pt>
                <c:pt idx="926">
                  <c:v>9.06</c:v>
                </c:pt>
                <c:pt idx="927">
                  <c:v>9.07</c:v>
                </c:pt>
                <c:pt idx="928">
                  <c:v>9.08</c:v>
                </c:pt>
                <c:pt idx="929">
                  <c:v>9.09</c:v>
                </c:pt>
                <c:pt idx="930">
                  <c:v>9.1</c:v>
                </c:pt>
                <c:pt idx="931">
                  <c:v>9.11</c:v>
                </c:pt>
                <c:pt idx="932">
                  <c:v>9.1199999999999992</c:v>
                </c:pt>
                <c:pt idx="933">
                  <c:v>9.1300000000000008</c:v>
                </c:pt>
                <c:pt idx="934">
                  <c:v>9.14</c:v>
                </c:pt>
                <c:pt idx="935">
                  <c:v>9.15</c:v>
                </c:pt>
                <c:pt idx="936">
                  <c:v>9.16</c:v>
                </c:pt>
                <c:pt idx="937">
                  <c:v>9.17</c:v>
                </c:pt>
                <c:pt idx="938">
                  <c:v>9.18</c:v>
                </c:pt>
                <c:pt idx="939">
                  <c:v>9.19</c:v>
                </c:pt>
                <c:pt idx="940">
                  <c:v>9.1999999999999993</c:v>
                </c:pt>
                <c:pt idx="941">
                  <c:v>9.2100000000000009</c:v>
                </c:pt>
                <c:pt idx="942">
                  <c:v>9.2200000000000006</c:v>
                </c:pt>
                <c:pt idx="943">
                  <c:v>9.23</c:v>
                </c:pt>
                <c:pt idx="944">
                  <c:v>9.24</c:v>
                </c:pt>
                <c:pt idx="945">
                  <c:v>9.25</c:v>
                </c:pt>
                <c:pt idx="946">
                  <c:v>9.26</c:v>
                </c:pt>
                <c:pt idx="947">
                  <c:v>9.27</c:v>
                </c:pt>
                <c:pt idx="948">
                  <c:v>9.2799999999999994</c:v>
                </c:pt>
                <c:pt idx="949">
                  <c:v>9.2899999999999991</c:v>
                </c:pt>
                <c:pt idx="950">
                  <c:v>9.3000000000000007</c:v>
                </c:pt>
                <c:pt idx="951">
                  <c:v>9.31</c:v>
                </c:pt>
                <c:pt idx="952">
                  <c:v>9.32</c:v>
                </c:pt>
                <c:pt idx="953">
                  <c:v>9.33</c:v>
                </c:pt>
                <c:pt idx="954">
                  <c:v>9.34</c:v>
                </c:pt>
                <c:pt idx="955">
                  <c:v>9.35</c:v>
                </c:pt>
                <c:pt idx="956">
                  <c:v>9.36</c:v>
                </c:pt>
                <c:pt idx="957">
                  <c:v>9.3699999999999992</c:v>
                </c:pt>
                <c:pt idx="958">
                  <c:v>9.3800000000000008</c:v>
                </c:pt>
                <c:pt idx="959">
                  <c:v>9.39</c:v>
                </c:pt>
                <c:pt idx="960">
                  <c:v>9.4</c:v>
                </c:pt>
                <c:pt idx="961">
                  <c:v>9.41</c:v>
                </c:pt>
                <c:pt idx="962">
                  <c:v>9.42</c:v>
                </c:pt>
                <c:pt idx="963">
                  <c:v>9.43</c:v>
                </c:pt>
                <c:pt idx="964">
                  <c:v>9.44</c:v>
                </c:pt>
                <c:pt idx="965">
                  <c:v>9.4499999999999993</c:v>
                </c:pt>
                <c:pt idx="966">
                  <c:v>9.4600000000000009</c:v>
                </c:pt>
                <c:pt idx="967">
                  <c:v>9.4700000000000006</c:v>
                </c:pt>
                <c:pt idx="968">
                  <c:v>9.48</c:v>
                </c:pt>
                <c:pt idx="969">
                  <c:v>9.49</c:v>
                </c:pt>
                <c:pt idx="970">
                  <c:v>9.5</c:v>
                </c:pt>
                <c:pt idx="971">
                  <c:v>9.51</c:v>
                </c:pt>
                <c:pt idx="972">
                  <c:v>9.52</c:v>
                </c:pt>
                <c:pt idx="973">
                  <c:v>9.5299999999999994</c:v>
                </c:pt>
                <c:pt idx="974">
                  <c:v>9.5399999999999991</c:v>
                </c:pt>
                <c:pt idx="975">
                  <c:v>9.5500000000000007</c:v>
                </c:pt>
                <c:pt idx="976">
                  <c:v>9.56</c:v>
                </c:pt>
                <c:pt idx="977">
                  <c:v>9.57</c:v>
                </c:pt>
                <c:pt idx="978">
                  <c:v>9.58</c:v>
                </c:pt>
                <c:pt idx="979">
                  <c:v>9.59</c:v>
                </c:pt>
                <c:pt idx="980">
                  <c:v>9.6</c:v>
                </c:pt>
                <c:pt idx="981">
                  <c:v>9.61</c:v>
                </c:pt>
                <c:pt idx="982">
                  <c:v>9.6199999999999992</c:v>
                </c:pt>
                <c:pt idx="983">
                  <c:v>9.6300000000000008</c:v>
                </c:pt>
                <c:pt idx="984">
                  <c:v>9.64</c:v>
                </c:pt>
                <c:pt idx="985">
                  <c:v>9.65</c:v>
                </c:pt>
                <c:pt idx="986">
                  <c:v>9.66</c:v>
                </c:pt>
                <c:pt idx="987">
                  <c:v>9.67</c:v>
                </c:pt>
                <c:pt idx="988">
                  <c:v>9.68</c:v>
                </c:pt>
                <c:pt idx="989">
                  <c:v>9.69</c:v>
                </c:pt>
                <c:pt idx="990">
                  <c:v>9.6999999999999993</c:v>
                </c:pt>
                <c:pt idx="991">
                  <c:v>9.7100000000000009</c:v>
                </c:pt>
                <c:pt idx="992">
                  <c:v>9.7200000000000006</c:v>
                </c:pt>
                <c:pt idx="993">
                  <c:v>9.73</c:v>
                </c:pt>
                <c:pt idx="994">
                  <c:v>9.74</c:v>
                </c:pt>
                <c:pt idx="995">
                  <c:v>9.75</c:v>
                </c:pt>
                <c:pt idx="996">
                  <c:v>9.76</c:v>
                </c:pt>
                <c:pt idx="997">
                  <c:v>9.77</c:v>
                </c:pt>
                <c:pt idx="998">
                  <c:v>9.7799999999999994</c:v>
                </c:pt>
                <c:pt idx="999">
                  <c:v>9.7899999999999991</c:v>
                </c:pt>
                <c:pt idx="1000">
                  <c:v>9.8000000000000007</c:v>
                </c:pt>
                <c:pt idx="1001">
                  <c:v>9.81</c:v>
                </c:pt>
                <c:pt idx="1002">
                  <c:v>9.82</c:v>
                </c:pt>
                <c:pt idx="1003">
                  <c:v>9.83</c:v>
                </c:pt>
                <c:pt idx="1004">
                  <c:v>9.84</c:v>
                </c:pt>
                <c:pt idx="1005">
                  <c:v>9.85</c:v>
                </c:pt>
                <c:pt idx="1006">
                  <c:v>9.86</c:v>
                </c:pt>
                <c:pt idx="1007">
                  <c:v>9.8699999999999992</c:v>
                </c:pt>
                <c:pt idx="1008">
                  <c:v>9.8800000000000008</c:v>
                </c:pt>
                <c:pt idx="1009">
                  <c:v>9.89</c:v>
                </c:pt>
                <c:pt idx="1010">
                  <c:v>9.9</c:v>
                </c:pt>
                <c:pt idx="1011">
                  <c:v>9.91</c:v>
                </c:pt>
                <c:pt idx="1012">
                  <c:v>9.92</c:v>
                </c:pt>
                <c:pt idx="1013">
                  <c:v>9.93</c:v>
                </c:pt>
                <c:pt idx="1014">
                  <c:v>9.94</c:v>
                </c:pt>
                <c:pt idx="1015">
                  <c:v>9.9499999999999993</c:v>
                </c:pt>
                <c:pt idx="1016">
                  <c:v>9.9600000000000009</c:v>
                </c:pt>
                <c:pt idx="1017">
                  <c:v>9.9700000000000006</c:v>
                </c:pt>
                <c:pt idx="1018">
                  <c:v>9.98</c:v>
                </c:pt>
                <c:pt idx="1019">
                  <c:v>9.99</c:v>
                </c:pt>
                <c:pt idx="1020">
                  <c:v>10</c:v>
                </c:pt>
                <c:pt idx="1021">
                  <c:v>10.01</c:v>
                </c:pt>
                <c:pt idx="1022">
                  <c:v>10.02</c:v>
                </c:pt>
                <c:pt idx="1023">
                  <c:v>10.029999999999999</c:v>
                </c:pt>
                <c:pt idx="1024">
                  <c:v>10.039999999999999</c:v>
                </c:pt>
                <c:pt idx="1025">
                  <c:v>10.050000000000001</c:v>
                </c:pt>
                <c:pt idx="1026">
                  <c:v>10.06</c:v>
                </c:pt>
                <c:pt idx="1027">
                  <c:v>10.07</c:v>
                </c:pt>
                <c:pt idx="1028">
                  <c:v>10.08</c:v>
                </c:pt>
                <c:pt idx="1029">
                  <c:v>10.09</c:v>
                </c:pt>
                <c:pt idx="1030">
                  <c:v>10.1</c:v>
                </c:pt>
                <c:pt idx="1031">
                  <c:v>10.11</c:v>
                </c:pt>
                <c:pt idx="1032">
                  <c:v>10.119999999999999</c:v>
                </c:pt>
                <c:pt idx="1033">
                  <c:v>10.130000000000001</c:v>
                </c:pt>
                <c:pt idx="1034">
                  <c:v>10.14</c:v>
                </c:pt>
                <c:pt idx="1035">
                  <c:v>10.15</c:v>
                </c:pt>
                <c:pt idx="1036">
                  <c:v>10.16</c:v>
                </c:pt>
                <c:pt idx="1037">
                  <c:v>10.17</c:v>
                </c:pt>
                <c:pt idx="1038">
                  <c:v>10.18</c:v>
                </c:pt>
                <c:pt idx="1039">
                  <c:v>10.19</c:v>
                </c:pt>
                <c:pt idx="1040">
                  <c:v>10.199999999999999</c:v>
                </c:pt>
                <c:pt idx="1041">
                  <c:v>10.210000000000001</c:v>
                </c:pt>
                <c:pt idx="1042">
                  <c:v>10.220000000000001</c:v>
                </c:pt>
                <c:pt idx="1043">
                  <c:v>10.23</c:v>
                </c:pt>
                <c:pt idx="1044">
                  <c:v>10.24</c:v>
                </c:pt>
                <c:pt idx="1045">
                  <c:v>10.25</c:v>
                </c:pt>
                <c:pt idx="1046">
                  <c:v>10.26</c:v>
                </c:pt>
                <c:pt idx="1047">
                  <c:v>10.27</c:v>
                </c:pt>
                <c:pt idx="1048">
                  <c:v>10.28</c:v>
                </c:pt>
                <c:pt idx="1049">
                  <c:v>10.29</c:v>
                </c:pt>
                <c:pt idx="1050">
                  <c:v>10.3</c:v>
                </c:pt>
                <c:pt idx="1051">
                  <c:v>10.31</c:v>
                </c:pt>
                <c:pt idx="1052">
                  <c:v>10.32</c:v>
                </c:pt>
                <c:pt idx="1053">
                  <c:v>10.33</c:v>
                </c:pt>
                <c:pt idx="1054">
                  <c:v>10.34</c:v>
                </c:pt>
                <c:pt idx="1055">
                  <c:v>10.35</c:v>
                </c:pt>
                <c:pt idx="1056">
                  <c:v>10.36</c:v>
                </c:pt>
                <c:pt idx="1057">
                  <c:v>10.37</c:v>
                </c:pt>
                <c:pt idx="1058">
                  <c:v>10.38</c:v>
                </c:pt>
                <c:pt idx="1059">
                  <c:v>10.39</c:v>
                </c:pt>
                <c:pt idx="1060">
                  <c:v>10.4</c:v>
                </c:pt>
                <c:pt idx="1061">
                  <c:v>10.41</c:v>
                </c:pt>
                <c:pt idx="1062">
                  <c:v>10.42</c:v>
                </c:pt>
                <c:pt idx="1063">
                  <c:v>10.43</c:v>
                </c:pt>
                <c:pt idx="1064">
                  <c:v>10.44</c:v>
                </c:pt>
                <c:pt idx="1065">
                  <c:v>10.45</c:v>
                </c:pt>
                <c:pt idx="1066">
                  <c:v>10.46</c:v>
                </c:pt>
                <c:pt idx="1067">
                  <c:v>10.47</c:v>
                </c:pt>
                <c:pt idx="1068">
                  <c:v>10.48</c:v>
                </c:pt>
                <c:pt idx="1069">
                  <c:v>10.49</c:v>
                </c:pt>
                <c:pt idx="1070">
                  <c:v>10.5</c:v>
                </c:pt>
                <c:pt idx="1071">
                  <c:v>10.51</c:v>
                </c:pt>
                <c:pt idx="1072">
                  <c:v>10.52</c:v>
                </c:pt>
                <c:pt idx="1073">
                  <c:v>10.53</c:v>
                </c:pt>
                <c:pt idx="1074">
                  <c:v>10.54</c:v>
                </c:pt>
                <c:pt idx="1075">
                  <c:v>10.55</c:v>
                </c:pt>
                <c:pt idx="1076">
                  <c:v>10.56</c:v>
                </c:pt>
                <c:pt idx="1077">
                  <c:v>10.57</c:v>
                </c:pt>
                <c:pt idx="1078">
                  <c:v>10.58</c:v>
                </c:pt>
                <c:pt idx="1079">
                  <c:v>10.59</c:v>
                </c:pt>
                <c:pt idx="1080">
                  <c:v>10.6</c:v>
                </c:pt>
                <c:pt idx="1081">
                  <c:v>10.61</c:v>
                </c:pt>
                <c:pt idx="1082">
                  <c:v>10.62</c:v>
                </c:pt>
                <c:pt idx="1083">
                  <c:v>10.63</c:v>
                </c:pt>
                <c:pt idx="1084">
                  <c:v>10.64</c:v>
                </c:pt>
                <c:pt idx="1085">
                  <c:v>10.65</c:v>
                </c:pt>
                <c:pt idx="1086">
                  <c:v>10.66</c:v>
                </c:pt>
                <c:pt idx="1087">
                  <c:v>10.67</c:v>
                </c:pt>
                <c:pt idx="1088">
                  <c:v>10.68</c:v>
                </c:pt>
                <c:pt idx="1089">
                  <c:v>10.69</c:v>
                </c:pt>
                <c:pt idx="1090">
                  <c:v>10.7</c:v>
                </c:pt>
                <c:pt idx="1091">
                  <c:v>10.71</c:v>
                </c:pt>
                <c:pt idx="1092">
                  <c:v>10.72</c:v>
                </c:pt>
                <c:pt idx="1093">
                  <c:v>10.73</c:v>
                </c:pt>
                <c:pt idx="1094">
                  <c:v>10.74</c:v>
                </c:pt>
                <c:pt idx="1095">
                  <c:v>10.75</c:v>
                </c:pt>
                <c:pt idx="1096">
                  <c:v>10.76</c:v>
                </c:pt>
                <c:pt idx="1097">
                  <c:v>10.77</c:v>
                </c:pt>
                <c:pt idx="1098">
                  <c:v>10.78</c:v>
                </c:pt>
                <c:pt idx="1099">
                  <c:v>10.79</c:v>
                </c:pt>
                <c:pt idx="1100">
                  <c:v>10.8</c:v>
                </c:pt>
                <c:pt idx="1101">
                  <c:v>10.81</c:v>
                </c:pt>
                <c:pt idx="1102">
                  <c:v>10.82</c:v>
                </c:pt>
                <c:pt idx="1103">
                  <c:v>10.83</c:v>
                </c:pt>
                <c:pt idx="1104">
                  <c:v>10.84</c:v>
                </c:pt>
                <c:pt idx="1105">
                  <c:v>10.85</c:v>
                </c:pt>
                <c:pt idx="1106">
                  <c:v>10.86</c:v>
                </c:pt>
                <c:pt idx="1107">
                  <c:v>10.87</c:v>
                </c:pt>
                <c:pt idx="1108">
                  <c:v>10.88</c:v>
                </c:pt>
                <c:pt idx="1109">
                  <c:v>10.89</c:v>
                </c:pt>
                <c:pt idx="1110">
                  <c:v>10.9</c:v>
                </c:pt>
                <c:pt idx="1111">
                  <c:v>10.91</c:v>
                </c:pt>
                <c:pt idx="1112">
                  <c:v>10.92</c:v>
                </c:pt>
                <c:pt idx="1113">
                  <c:v>10.93</c:v>
                </c:pt>
                <c:pt idx="1114">
                  <c:v>10.94</c:v>
                </c:pt>
                <c:pt idx="1115">
                  <c:v>10.95</c:v>
                </c:pt>
                <c:pt idx="1116">
                  <c:v>10.96</c:v>
                </c:pt>
                <c:pt idx="1117">
                  <c:v>10.97</c:v>
                </c:pt>
                <c:pt idx="1118">
                  <c:v>10.98</c:v>
                </c:pt>
                <c:pt idx="1119">
                  <c:v>10.99</c:v>
                </c:pt>
                <c:pt idx="1120">
                  <c:v>11</c:v>
                </c:pt>
                <c:pt idx="1121">
                  <c:v>11.01</c:v>
                </c:pt>
                <c:pt idx="1122">
                  <c:v>11.02</c:v>
                </c:pt>
                <c:pt idx="1123">
                  <c:v>11.03</c:v>
                </c:pt>
                <c:pt idx="1124">
                  <c:v>11.04</c:v>
                </c:pt>
                <c:pt idx="1125">
                  <c:v>11.05</c:v>
                </c:pt>
                <c:pt idx="1126">
                  <c:v>11.06</c:v>
                </c:pt>
                <c:pt idx="1127">
                  <c:v>11.07</c:v>
                </c:pt>
                <c:pt idx="1128">
                  <c:v>11.08</c:v>
                </c:pt>
                <c:pt idx="1129">
                  <c:v>11.09</c:v>
                </c:pt>
                <c:pt idx="1130">
                  <c:v>11.1</c:v>
                </c:pt>
                <c:pt idx="1131">
                  <c:v>11.11</c:v>
                </c:pt>
                <c:pt idx="1132">
                  <c:v>11.12</c:v>
                </c:pt>
                <c:pt idx="1133">
                  <c:v>11.13</c:v>
                </c:pt>
                <c:pt idx="1134">
                  <c:v>11.14</c:v>
                </c:pt>
                <c:pt idx="1135">
                  <c:v>11.15</c:v>
                </c:pt>
                <c:pt idx="1136">
                  <c:v>11.16</c:v>
                </c:pt>
                <c:pt idx="1137">
                  <c:v>11.17</c:v>
                </c:pt>
                <c:pt idx="1138">
                  <c:v>11.18</c:v>
                </c:pt>
                <c:pt idx="1139">
                  <c:v>11.19</c:v>
                </c:pt>
                <c:pt idx="1140">
                  <c:v>11.2</c:v>
                </c:pt>
                <c:pt idx="1141">
                  <c:v>11.21</c:v>
                </c:pt>
                <c:pt idx="1142">
                  <c:v>11.22</c:v>
                </c:pt>
                <c:pt idx="1143">
                  <c:v>11.23</c:v>
                </c:pt>
                <c:pt idx="1144">
                  <c:v>11.24</c:v>
                </c:pt>
                <c:pt idx="1145">
                  <c:v>11.25</c:v>
                </c:pt>
                <c:pt idx="1146">
                  <c:v>11.26</c:v>
                </c:pt>
                <c:pt idx="1147">
                  <c:v>11.27</c:v>
                </c:pt>
                <c:pt idx="1148">
                  <c:v>11.28</c:v>
                </c:pt>
                <c:pt idx="1149">
                  <c:v>11.29</c:v>
                </c:pt>
                <c:pt idx="1150">
                  <c:v>11.3</c:v>
                </c:pt>
                <c:pt idx="1151">
                  <c:v>11.31</c:v>
                </c:pt>
                <c:pt idx="1152">
                  <c:v>11.32</c:v>
                </c:pt>
                <c:pt idx="1153">
                  <c:v>11.33</c:v>
                </c:pt>
                <c:pt idx="1154">
                  <c:v>11.34</c:v>
                </c:pt>
                <c:pt idx="1155">
                  <c:v>11.35</c:v>
                </c:pt>
                <c:pt idx="1156">
                  <c:v>11.36</c:v>
                </c:pt>
                <c:pt idx="1157">
                  <c:v>11.37</c:v>
                </c:pt>
                <c:pt idx="1158">
                  <c:v>11.38</c:v>
                </c:pt>
                <c:pt idx="1159">
                  <c:v>11.39</c:v>
                </c:pt>
                <c:pt idx="1160">
                  <c:v>11.4</c:v>
                </c:pt>
                <c:pt idx="1161">
                  <c:v>11.41</c:v>
                </c:pt>
                <c:pt idx="1162">
                  <c:v>11.42</c:v>
                </c:pt>
                <c:pt idx="1163">
                  <c:v>11.43</c:v>
                </c:pt>
                <c:pt idx="1164">
                  <c:v>11.44</c:v>
                </c:pt>
                <c:pt idx="1165">
                  <c:v>11.45</c:v>
                </c:pt>
                <c:pt idx="1166">
                  <c:v>11.46</c:v>
                </c:pt>
                <c:pt idx="1167">
                  <c:v>11.47</c:v>
                </c:pt>
                <c:pt idx="1168">
                  <c:v>11.48</c:v>
                </c:pt>
                <c:pt idx="1169">
                  <c:v>11.49</c:v>
                </c:pt>
                <c:pt idx="1170">
                  <c:v>11.5</c:v>
                </c:pt>
                <c:pt idx="1171">
                  <c:v>11.51</c:v>
                </c:pt>
                <c:pt idx="1172">
                  <c:v>11.52</c:v>
                </c:pt>
                <c:pt idx="1173">
                  <c:v>11.53</c:v>
                </c:pt>
                <c:pt idx="1174">
                  <c:v>11.54</c:v>
                </c:pt>
                <c:pt idx="1175">
                  <c:v>11.55</c:v>
                </c:pt>
                <c:pt idx="1176">
                  <c:v>11.56</c:v>
                </c:pt>
                <c:pt idx="1177">
                  <c:v>11.57</c:v>
                </c:pt>
                <c:pt idx="1178">
                  <c:v>11.58</c:v>
                </c:pt>
                <c:pt idx="1179">
                  <c:v>11.59</c:v>
                </c:pt>
                <c:pt idx="1180">
                  <c:v>11.6</c:v>
                </c:pt>
                <c:pt idx="1181">
                  <c:v>11.61</c:v>
                </c:pt>
                <c:pt idx="1182">
                  <c:v>11.62</c:v>
                </c:pt>
                <c:pt idx="1183">
                  <c:v>11.63</c:v>
                </c:pt>
                <c:pt idx="1184">
                  <c:v>11.64</c:v>
                </c:pt>
                <c:pt idx="1185">
                  <c:v>11.65</c:v>
                </c:pt>
                <c:pt idx="1186">
                  <c:v>11.66</c:v>
                </c:pt>
                <c:pt idx="1187">
                  <c:v>11.67</c:v>
                </c:pt>
                <c:pt idx="1188">
                  <c:v>11.68</c:v>
                </c:pt>
                <c:pt idx="1189">
                  <c:v>11.69</c:v>
                </c:pt>
                <c:pt idx="1190">
                  <c:v>11.7</c:v>
                </c:pt>
                <c:pt idx="1191">
                  <c:v>11.71</c:v>
                </c:pt>
                <c:pt idx="1192">
                  <c:v>11.72</c:v>
                </c:pt>
                <c:pt idx="1193">
                  <c:v>11.73</c:v>
                </c:pt>
                <c:pt idx="1194">
                  <c:v>11.74</c:v>
                </c:pt>
                <c:pt idx="1195">
                  <c:v>11.75</c:v>
                </c:pt>
                <c:pt idx="1196">
                  <c:v>11.76</c:v>
                </c:pt>
                <c:pt idx="1197">
                  <c:v>11.77</c:v>
                </c:pt>
                <c:pt idx="1198">
                  <c:v>11.78</c:v>
                </c:pt>
                <c:pt idx="1199">
                  <c:v>11.79</c:v>
                </c:pt>
                <c:pt idx="1200">
                  <c:v>11.8</c:v>
                </c:pt>
                <c:pt idx="1201">
                  <c:v>11.81</c:v>
                </c:pt>
                <c:pt idx="1202">
                  <c:v>11.82</c:v>
                </c:pt>
                <c:pt idx="1203">
                  <c:v>11.83</c:v>
                </c:pt>
                <c:pt idx="1204">
                  <c:v>11.84</c:v>
                </c:pt>
                <c:pt idx="1205">
                  <c:v>11.85</c:v>
                </c:pt>
                <c:pt idx="1206">
                  <c:v>11.86</c:v>
                </c:pt>
                <c:pt idx="1207">
                  <c:v>11.87</c:v>
                </c:pt>
                <c:pt idx="1208">
                  <c:v>11.88</c:v>
                </c:pt>
                <c:pt idx="1209">
                  <c:v>11.89</c:v>
                </c:pt>
                <c:pt idx="1210">
                  <c:v>11.9</c:v>
                </c:pt>
                <c:pt idx="1211">
                  <c:v>11.91</c:v>
                </c:pt>
                <c:pt idx="1212">
                  <c:v>11.92</c:v>
                </c:pt>
                <c:pt idx="1213">
                  <c:v>11.93</c:v>
                </c:pt>
                <c:pt idx="1214">
                  <c:v>11.94</c:v>
                </c:pt>
                <c:pt idx="1215">
                  <c:v>11.95</c:v>
                </c:pt>
                <c:pt idx="1216">
                  <c:v>11.96</c:v>
                </c:pt>
                <c:pt idx="1217">
                  <c:v>11.97</c:v>
                </c:pt>
                <c:pt idx="1218">
                  <c:v>11.98</c:v>
                </c:pt>
                <c:pt idx="1219">
                  <c:v>11.99</c:v>
                </c:pt>
                <c:pt idx="1220">
                  <c:v>12</c:v>
                </c:pt>
                <c:pt idx="1221">
                  <c:v>12.01</c:v>
                </c:pt>
                <c:pt idx="1222">
                  <c:v>12.02</c:v>
                </c:pt>
                <c:pt idx="1223">
                  <c:v>12.03</c:v>
                </c:pt>
                <c:pt idx="1224">
                  <c:v>12.04</c:v>
                </c:pt>
                <c:pt idx="1225">
                  <c:v>12.05</c:v>
                </c:pt>
                <c:pt idx="1226">
                  <c:v>12.06</c:v>
                </c:pt>
                <c:pt idx="1227">
                  <c:v>12.07</c:v>
                </c:pt>
                <c:pt idx="1228">
                  <c:v>12.08</c:v>
                </c:pt>
                <c:pt idx="1229">
                  <c:v>12.09</c:v>
                </c:pt>
                <c:pt idx="1230">
                  <c:v>12.1</c:v>
                </c:pt>
                <c:pt idx="1231">
                  <c:v>12.11</c:v>
                </c:pt>
                <c:pt idx="1232">
                  <c:v>12.12</c:v>
                </c:pt>
                <c:pt idx="1233">
                  <c:v>12.13</c:v>
                </c:pt>
                <c:pt idx="1234">
                  <c:v>12.14</c:v>
                </c:pt>
                <c:pt idx="1235">
                  <c:v>12.15</c:v>
                </c:pt>
                <c:pt idx="1236">
                  <c:v>12.16</c:v>
                </c:pt>
                <c:pt idx="1237">
                  <c:v>12.17</c:v>
                </c:pt>
                <c:pt idx="1238">
                  <c:v>12.18</c:v>
                </c:pt>
                <c:pt idx="1239">
                  <c:v>12.19</c:v>
                </c:pt>
                <c:pt idx="1240">
                  <c:v>12.2</c:v>
                </c:pt>
                <c:pt idx="1241">
                  <c:v>12.21</c:v>
                </c:pt>
                <c:pt idx="1242">
                  <c:v>12.22</c:v>
                </c:pt>
                <c:pt idx="1243">
                  <c:v>12.23</c:v>
                </c:pt>
                <c:pt idx="1244">
                  <c:v>12.24</c:v>
                </c:pt>
                <c:pt idx="1245">
                  <c:v>12.25</c:v>
                </c:pt>
                <c:pt idx="1246">
                  <c:v>12.26</c:v>
                </c:pt>
                <c:pt idx="1247">
                  <c:v>12.27</c:v>
                </c:pt>
                <c:pt idx="1248">
                  <c:v>12.28</c:v>
                </c:pt>
                <c:pt idx="1249">
                  <c:v>12.29</c:v>
                </c:pt>
                <c:pt idx="1250">
                  <c:v>12.3</c:v>
                </c:pt>
                <c:pt idx="1251">
                  <c:v>12.31</c:v>
                </c:pt>
                <c:pt idx="1252">
                  <c:v>12.32</c:v>
                </c:pt>
                <c:pt idx="1253">
                  <c:v>12.33</c:v>
                </c:pt>
                <c:pt idx="1254">
                  <c:v>12.34</c:v>
                </c:pt>
                <c:pt idx="1255">
                  <c:v>12.35</c:v>
                </c:pt>
                <c:pt idx="1256">
                  <c:v>12.36</c:v>
                </c:pt>
                <c:pt idx="1257">
                  <c:v>12.37</c:v>
                </c:pt>
                <c:pt idx="1258">
                  <c:v>12.38</c:v>
                </c:pt>
                <c:pt idx="1259">
                  <c:v>12.39</c:v>
                </c:pt>
                <c:pt idx="1260">
                  <c:v>12.4</c:v>
                </c:pt>
                <c:pt idx="1261">
                  <c:v>12.41</c:v>
                </c:pt>
                <c:pt idx="1262">
                  <c:v>12.42</c:v>
                </c:pt>
                <c:pt idx="1263">
                  <c:v>12.43</c:v>
                </c:pt>
                <c:pt idx="1264">
                  <c:v>12.44</c:v>
                </c:pt>
                <c:pt idx="1265">
                  <c:v>12.45</c:v>
                </c:pt>
                <c:pt idx="1266">
                  <c:v>12.46</c:v>
                </c:pt>
                <c:pt idx="1267">
                  <c:v>12.47</c:v>
                </c:pt>
                <c:pt idx="1268">
                  <c:v>12.48</c:v>
                </c:pt>
                <c:pt idx="1269">
                  <c:v>12.49</c:v>
                </c:pt>
                <c:pt idx="1270">
                  <c:v>12.5</c:v>
                </c:pt>
                <c:pt idx="1271">
                  <c:v>12.51</c:v>
                </c:pt>
                <c:pt idx="1272">
                  <c:v>12.52</c:v>
                </c:pt>
                <c:pt idx="1273">
                  <c:v>12.53</c:v>
                </c:pt>
                <c:pt idx="1274">
                  <c:v>12.54</c:v>
                </c:pt>
                <c:pt idx="1275">
                  <c:v>12.55</c:v>
                </c:pt>
                <c:pt idx="1276">
                  <c:v>12.56</c:v>
                </c:pt>
                <c:pt idx="1277">
                  <c:v>12.57</c:v>
                </c:pt>
                <c:pt idx="1278">
                  <c:v>12.58</c:v>
                </c:pt>
                <c:pt idx="1279">
                  <c:v>12.59</c:v>
                </c:pt>
                <c:pt idx="1280">
                  <c:v>12.6</c:v>
                </c:pt>
                <c:pt idx="1281">
                  <c:v>12.61</c:v>
                </c:pt>
                <c:pt idx="1282">
                  <c:v>12.62</c:v>
                </c:pt>
                <c:pt idx="1283">
                  <c:v>12.63</c:v>
                </c:pt>
                <c:pt idx="1284">
                  <c:v>12.64</c:v>
                </c:pt>
                <c:pt idx="1285">
                  <c:v>12.65</c:v>
                </c:pt>
                <c:pt idx="1286">
                  <c:v>12.66</c:v>
                </c:pt>
                <c:pt idx="1287">
                  <c:v>12.67</c:v>
                </c:pt>
                <c:pt idx="1288">
                  <c:v>12.68</c:v>
                </c:pt>
                <c:pt idx="1289">
                  <c:v>12.69</c:v>
                </c:pt>
                <c:pt idx="1290">
                  <c:v>12.7</c:v>
                </c:pt>
                <c:pt idx="1291">
                  <c:v>12.71</c:v>
                </c:pt>
                <c:pt idx="1292">
                  <c:v>12.72</c:v>
                </c:pt>
                <c:pt idx="1293">
                  <c:v>12.73</c:v>
                </c:pt>
                <c:pt idx="1294">
                  <c:v>12.74</c:v>
                </c:pt>
                <c:pt idx="1295">
                  <c:v>12.75</c:v>
                </c:pt>
                <c:pt idx="1296">
                  <c:v>12.76</c:v>
                </c:pt>
                <c:pt idx="1297">
                  <c:v>12.77</c:v>
                </c:pt>
                <c:pt idx="1298">
                  <c:v>12.78</c:v>
                </c:pt>
                <c:pt idx="1299">
                  <c:v>12.79</c:v>
                </c:pt>
                <c:pt idx="1300">
                  <c:v>12.8</c:v>
                </c:pt>
                <c:pt idx="1301">
                  <c:v>12.81</c:v>
                </c:pt>
                <c:pt idx="1302">
                  <c:v>12.82</c:v>
                </c:pt>
                <c:pt idx="1303">
                  <c:v>12.83</c:v>
                </c:pt>
                <c:pt idx="1304">
                  <c:v>12.84</c:v>
                </c:pt>
                <c:pt idx="1305">
                  <c:v>12.85</c:v>
                </c:pt>
                <c:pt idx="1306">
                  <c:v>12.86</c:v>
                </c:pt>
                <c:pt idx="1307">
                  <c:v>12.87</c:v>
                </c:pt>
                <c:pt idx="1308">
                  <c:v>12.88</c:v>
                </c:pt>
                <c:pt idx="1309">
                  <c:v>12.89</c:v>
                </c:pt>
                <c:pt idx="1310">
                  <c:v>12.9</c:v>
                </c:pt>
                <c:pt idx="1311">
                  <c:v>12.91</c:v>
                </c:pt>
                <c:pt idx="1312">
                  <c:v>12.92</c:v>
                </c:pt>
                <c:pt idx="1313">
                  <c:v>12.93</c:v>
                </c:pt>
                <c:pt idx="1314">
                  <c:v>12.94</c:v>
                </c:pt>
                <c:pt idx="1315">
                  <c:v>12.95</c:v>
                </c:pt>
                <c:pt idx="1316">
                  <c:v>12.96</c:v>
                </c:pt>
                <c:pt idx="1317">
                  <c:v>12.97</c:v>
                </c:pt>
                <c:pt idx="1318">
                  <c:v>12.98</c:v>
                </c:pt>
                <c:pt idx="1319">
                  <c:v>12.99</c:v>
                </c:pt>
                <c:pt idx="1320">
                  <c:v>13</c:v>
                </c:pt>
                <c:pt idx="1321">
                  <c:v>13.01</c:v>
                </c:pt>
                <c:pt idx="1322">
                  <c:v>13.02</c:v>
                </c:pt>
                <c:pt idx="1323">
                  <c:v>13.03</c:v>
                </c:pt>
                <c:pt idx="1324">
                  <c:v>13.04</c:v>
                </c:pt>
                <c:pt idx="1325">
                  <c:v>13.05</c:v>
                </c:pt>
                <c:pt idx="1326">
                  <c:v>13.06</c:v>
                </c:pt>
                <c:pt idx="1327">
                  <c:v>13.07</c:v>
                </c:pt>
                <c:pt idx="1328">
                  <c:v>13.08</c:v>
                </c:pt>
                <c:pt idx="1329">
                  <c:v>13.09</c:v>
                </c:pt>
                <c:pt idx="1330">
                  <c:v>13.1</c:v>
                </c:pt>
                <c:pt idx="1331">
                  <c:v>13.11</c:v>
                </c:pt>
                <c:pt idx="1332">
                  <c:v>13.12</c:v>
                </c:pt>
                <c:pt idx="1333">
                  <c:v>13.13</c:v>
                </c:pt>
                <c:pt idx="1334">
                  <c:v>13.14</c:v>
                </c:pt>
                <c:pt idx="1335">
                  <c:v>13.15</c:v>
                </c:pt>
                <c:pt idx="1336">
                  <c:v>13.16</c:v>
                </c:pt>
                <c:pt idx="1337">
                  <c:v>13.17</c:v>
                </c:pt>
                <c:pt idx="1338">
                  <c:v>13.18</c:v>
                </c:pt>
                <c:pt idx="1339">
                  <c:v>13.19</c:v>
                </c:pt>
                <c:pt idx="1340">
                  <c:v>13.2</c:v>
                </c:pt>
                <c:pt idx="1341">
                  <c:v>13.21</c:v>
                </c:pt>
                <c:pt idx="1342">
                  <c:v>13.22</c:v>
                </c:pt>
                <c:pt idx="1343">
                  <c:v>13.23</c:v>
                </c:pt>
                <c:pt idx="1344">
                  <c:v>13.24</c:v>
                </c:pt>
                <c:pt idx="1345">
                  <c:v>13.25</c:v>
                </c:pt>
                <c:pt idx="1346">
                  <c:v>13.26</c:v>
                </c:pt>
                <c:pt idx="1347">
                  <c:v>13.27</c:v>
                </c:pt>
                <c:pt idx="1348">
                  <c:v>13.28</c:v>
                </c:pt>
                <c:pt idx="1349">
                  <c:v>13.29</c:v>
                </c:pt>
                <c:pt idx="1350">
                  <c:v>13.3</c:v>
                </c:pt>
                <c:pt idx="1351">
                  <c:v>13.31</c:v>
                </c:pt>
                <c:pt idx="1352">
                  <c:v>13.32</c:v>
                </c:pt>
                <c:pt idx="1353">
                  <c:v>13.33</c:v>
                </c:pt>
                <c:pt idx="1354">
                  <c:v>13.34</c:v>
                </c:pt>
                <c:pt idx="1355">
                  <c:v>13.35</c:v>
                </c:pt>
                <c:pt idx="1356">
                  <c:v>13.36</c:v>
                </c:pt>
                <c:pt idx="1357">
                  <c:v>13.37</c:v>
                </c:pt>
                <c:pt idx="1358">
                  <c:v>13.38</c:v>
                </c:pt>
                <c:pt idx="1359">
                  <c:v>13.39</c:v>
                </c:pt>
                <c:pt idx="1360">
                  <c:v>13.4</c:v>
                </c:pt>
                <c:pt idx="1361">
                  <c:v>13.41</c:v>
                </c:pt>
                <c:pt idx="1362">
                  <c:v>13.42</c:v>
                </c:pt>
                <c:pt idx="1363">
                  <c:v>13.43</c:v>
                </c:pt>
                <c:pt idx="1364">
                  <c:v>13.44</c:v>
                </c:pt>
                <c:pt idx="1365">
                  <c:v>13.45</c:v>
                </c:pt>
                <c:pt idx="1366">
                  <c:v>13.46</c:v>
                </c:pt>
                <c:pt idx="1367">
                  <c:v>13.47</c:v>
                </c:pt>
                <c:pt idx="1368">
                  <c:v>13.48</c:v>
                </c:pt>
                <c:pt idx="1369">
                  <c:v>13.49</c:v>
                </c:pt>
                <c:pt idx="1370">
                  <c:v>13.5</c:v>
                </c:pt>
                <c:pt idx="1371">
                  <c:v>13.51</c:v>
                </c:pt>
                <c:pt idx="1372">
                  <c:v>13.52</c:v>
                </c:pt>
                <c:pt idx="1373">
                  <c:v>13.53</c:v>
                </c:pt>
                <c:pt idx="1374">
                  <c:v>13.54</c:v>
                </c:pt>
                <c:pt idx="1375">
                  <c:v>13.55</c:v>
                </c:pt>
                <c:pt idx="1376">
                  <c:v>13.56</c:v>
                </c:pt>
                <c:pt idx="1377">
                  <c:v>13.57</c:v>
                </c:pt>
                <c:pt idx="1378">
                  <c:v>13.58</c:v>
                </c:pt>
                <c:pt idx="1379">
                  <c:v>13.59</c:v>
                </c:pt>
                <c:pt idx="1380">
                  <c:v>13.6</c:v>
                </c:pt>
                <c:pt idx="1381">
                  <c:v>13.61</c:v>
                </c:pt>
                <c:pt idx="1382">
                  <c:v>13.62</c:v>
                </c:pt>
                <c:pt idx="1383">
                  <c:v>13.63</c:v>
                </c:pt>
                <c:pt idx="1384">
                  <c:v>13.64</c:v>
                </c:pt>
                <c:pt idx="1385">
                  <c:v>13.65</c:v>
                </c:pt>
                <c:pt idx="1386">
                  <c:v>13.66</c:v>
                </c:pt>
                <c:pt idx="1387">
                  <c:v>13.67</c:v>
                </c:pt>
                <c:pt idx="1388">
                  <c:v>13.68</c:v>
                </c:pt>
                <c:pt idx="1389">
                  <c:v>13.69</c:v>
                </c:pt>
                <c:pt idx="1390">
                  <c:v>13.7</c:v>
                </c:pt>
                <c:pt idx="1391">
                  <c:v>13.71</c:v>
                </c:pt>
                <c:pt idx="1392">
                  <c:v>13.72</c:v>
                </c:pt>
                <c:pt idx="1393">
                  <c:v>13.73</c:v>
                </c:pt>
                <c:pt idx="1394">
                  <c:v>13.74</c:v>
                </c:pt>
                <c:pt idx="1395">
                  <c:v>13.75</c:v>
                </c:pt>
                <c:pt idx="1396">
                  <c:v>13.76</c:v>
                </c:pt>
                <c:pt idx="1397">
                  <c:v>13.77</c:v>
                </c:pt>
                <c:pt idx="1398">
                  <c:v>13.78</c:v>
                </c:pt>
                <c:pt idx="1399">
                  <c:v>13.79</c:v>
                </c:pt>
                <c:pt idx="1400">
                  <c:v>13.8</c:v>
                </c:pt>
                <c:pt idx="1401">
                  <c:v>13.81</c:v>
                </c:pt>
                <c:pt idx="1402">
                  <c:v>13.82</c:v>
                </c:pt>
                <c:pt idx="1403">
                  <c:v>13.83</c:v>
                </c:pt>
                <c:pt idx="1404">
                  <c:v>13.84</c:v>
                </c:pt>
                <c:pt idx="1405">
                  <c:v>13.85</c:v>
                </c:pt>
                <c:pt idx="1406">
                  <c:v>13.86</c:v>
                </c:pt>
                <c:pt idx="1407">
                  <c:v>13.87</c:v>
                </c:pt>
                <c:pt idx="1408">
                  <c:v>13.88</c:v>
                </c:pt>
                <c:pt idx="1409">
                  <c:v>13.89</c:v>
                </c:pt>
                <c:pt idx="1410">
                  <c:v>13.9</c:v>
                </c:pt>
                <c:pt idx="1411">
                  <c:v>13.91</c:v>
                </c:pt>
                <c:pt idx="1412">
                  <c:v>13.92</c:v>
                </c:pt>
                <c:pt idx="1413">
                  <c:v>13.93</c:v>
                </c:pt>
                <c:pt idx="1414">
                  <c:v>13.94</c:v>
                </c:pt>
                <c:pt idx="1415">
                  <c:v>13.95</c:v>
                </c:pt>
                <c:pt idx="1416">
                  <c:v>13.96</c:v>
                </c:pt>
                <c:pt idx="1417">
                  <c:v>13.97</c:v>
                </c:pt>
                <c:pt idx="1418">
                  <c:v>13.98</c:v>
                </c:pt>
                <c:pt idx="1419">
                  <c:v>13.99</c:v>
                </c:pt>
                <c:pt idx="1420">
                  <c:v>14</c:v>
                </c:pt>
                <c:pt idx="1421">
                  <c:v>14.01</c:v>
                </c:pt>
                <c:pt idx="1422">
                  <c:v>14.02</c:v>
                </c:pt>
                <c:pt idx="1423">
                  <c:v>14.03</c:v>
                </c:pt>
                <c:pt idx="1424">
                  <c:v>14.04</c:v>
                </c:pt>
                <c:pt idx="1425">
                  <c:v>14.05</c:v>
                </c:pt>
                <c:pt idx="1426">
                  <c:v>14.06</c:v>
                </c:pt>
                <c:pt idx="1427">
                  <c:v>14.07</c:v>
                </c:pt>
                <c:pt idx="1428">
                  <c:v>14.08</c:v>
                </c:pt>
                <c:pt idx="1429">
                  <c:v>14.09</c:v>
                </c:pt>
                <c:pt idx="1430">
                  <c:v>14.1</c:v>
                </c:pt>
                <c:pt idx="1431">
                  <c:v>14.11</c:v>
                </c:pt>
                <c:pt idx="1432">
                  <c:v>14.12</c:v>
                </c:pt>
                <c:pt idx="1433">
                  <c:v>14.13</c:v>
                </c:pt>
                <c:pt idx="1434">
                  <c:v>14.14</c:v>
                </c:pt>
                <c:pt idx="1435">
                  <c:v>14.15</c:v>
                </c:pt>
                <c:pt idx="1436">
                  <c:v>14.16</c:v>
                </c:pt>
                <c:pt idx="1437">
                  <c:v>14.17</c:v>
                </c:pt>
                <c:pt idx="1438">
                  <c:v>14.18</c:v>
                </c:pt>
                <c:pt idx="1439">
                  <c:v>14.19</c:v>
                </c:pt>
                <c:pt idx="1440">
                  <c:v>14.2</c:v>
                </c:pt>
                <c:pt idx="1441">
                  <c:v>14.21</c:v>
                </c:pt>
                <c:pt idx="1442">
                  <c:v>14.22</c:v>
                </c:pt>
                <c:pt idx="1443">
                  <c:v>14.23</c:v>
                </c:pt>
                <c:pt idx="1444">
                  <c:v>14.24</c:v>
                </c:pt>
                <c:pt idx="1445">
                  <c:v>14.25</c:v>
                </c:pt>
                <c:pt idx="1446">
                  <c:v>14.26</c:v>
                </c:pt>
                <c:pt idx="1447">
                  <c:v>14.27</c:v>
                </c:pt>
                <c:pt idx="1448">
                  <c:v>14.28</c:v>
                </c:pt>
                <c:pt idx="1449">
                  <c:v>14.29</c:v>
                </c:pt>
                <c:pt idx="1450">
                  <c:v>14.3</c:v>
                </c:pt>
                <c:pt idx="1451">
                  <c:v>14.31</c:v>
                </c:pt>
                <c:pt idx="1452">
                  <c:v>14.32</c:v>
                </c:pt>
                <c:pt idx="1453">
                  <c:v>14.33</c:v>
                </c:pt>
                <c:pt idx="1454">
                  <c:v>14.34</c:v>
                </c:pt>
                <c:pt idx="1455">
                  <c:v>14.35</c:v>
                </c:pt>
                <c:pt idx="1456">
                  <c:v>14.36</c:v>
                </c:pt>
                <c:pt idx="1457">
                  <c:v>14.37</c:v>
                </c:pt>
                <c:pt idx="1458">
                  <c:v>14.38</c:v>
                </c:pt>
                <c:pt idx="1459">
                  <c:v>14.39</c:v>
                </c:pt>
                <c:pt idx="1460">
                  <c:v>14.4</c:v>
                </c:pt>
                <c:pt idx="1461">
                  <c:v>14.41</c:v>
                </c:pt>
                <c:pt idx="1462">
                  <c:v>14.42</c:v>
                </c:pt>
                <c:pt idx="1463">
                  <c:v>14.43</c:v>
                </c:pt>
                <c:pt idx="1464">
                  <c:v>14.44</c:v>
                </c:pt>
                <c:pt idx="1465">
                  <c:v>14.45</c:v>
                </c:pt>
                <c:pt idx="1466">
                  <c:v>14.46</c:v>
                </c:pt>
                <c:pt idx="1467">
                  <c:v>14.47</c:v>
                </c:pt>
                <c:pt idx="1468">
                  <c:v>14.48</c:v>
                </c:pt>
                <c:pt idx="1469">
                  <c:v>14.49</c:v>
                </c:pt>
                <c:pt idx="1470">
                  <c:v>14.5</c:v>
                </c:pt>
                <c:pt idx="1471">
                  <c:v>14.51</c:v>
                </c:pt>
                <c:pt idx="1472">
                  <c:v>14.52</c:v>
                </c:pt>
                <c:pt idx="1473">
                  <c:v>14.53</c:v>
                </c:pt>
                <c:pt idx="1474">
                  <c:v>14.54</c:v>
                </c:pt>
                <c:pt idx="1475">
                  <c:v>14.55</c:v>
                </c:pt>
                <c:pt idx="1476">
                  <c:v>14.56</c:v>
                </c:pt>
                <c:pt idx="1477">
                  <c:v>14.57</c:v>
                </c:pt>
                <c:pt idx="1478">
                  <c:v>14.58</c:v>
                </c:pt>
                <c:pt idx="1479">
                  <c:v>14.59</c:v>
                </c:pt>
                <c:pt idx="1480">
                  <c:v>14.6</c:v>
                </c:pt>
                <c:pt idx="1481">
                  <c:v>14.61</c:v>
                </c:pt>
                <c:pt idx="1482">
                  <c:v>14.62</c:v>
                </c:pt>
                <c:pt idx="1483">
                  <c:v>14.63</c:v>
                </c:pt>
                <c:pt idx="1484">
                  <c:v>14.64</c:v>
                </c:pt>
                <c:pt idx="1485">
                  <c:v>14.65</c:v>
                </c:pt>
                <c:pt idx="1486">
                  <c:v>14.66</c:v>
                </c:pt>
                <c:pt idx="1487">
                  <c:v>14.67</c:v>
                </c:pt>
                <c:pt idx="1488">
                  <c:v>14.68</c:v>
                </c:pt>
                <c:pt idx="1489">
                  <c:v>14.69</c:v>
                </c:pt>
                <c:pt idx="1490">
                  <c:v>14.7</c:v>
                </c:pt>
                <c:pt idx="1491">
                  <c:v>14.71</c:v>
                </c:pt>
                <c:pt idx="1492">
                  <c:v>14.72</c:v>
                </c:pt>
                <c:pt idx="1493">
                  <c:v>14.73</c:v>
                </c:pt>
                <c:pt idx="1494">
                  <c:v>14.74</c:v>
                </c:pt>
                <c:pt idx="1495">
                  <c:v>14.75</c:v>
                </c:pt>
                <c:pt idx="1496">
                  <c:v>14.76</c:v>
                </c:pt>
                <c:pt idx="1497">
                  <c:v>14.77</c:v>
                </c:pt>
                <c:pt idx="1498">
                  <c:v>14.78</c:v>
                </c:pt>
                <c:pt idx="1499">
                  <c:v>14.79</c:v>
                </c:pt>
                <c:pt idx="1500">
                  <c:v>14.8</c:v>
                </c:pt>
                <c:pt idx="1501">
                  <c:v>14.81</c:v>
                </c:pt>
                <c:pt idx="1502">
                  <c:v>14.82</c:v>
                </c:pt>
                <c:pt idx="1503">
                  <c:v>14.83</c:v>
                </c:pt>
                <c:pt idx="1504">
                  <c:v>14.84</c:v>
                </c:pt>
                <c:pt idx="1505">
                  <c:v>14.85</c:v>
                </c:pt>
                <c:pt idx="1506">
                  <c:v>14.86</c:v>
                </c:pt>
                <c:pt idx="1507">
                  <c:v>14.87</c:v>
                </c:pt>
                <c:pt idx="1508">
                  <c:v>14.88</c:v>
                </c:pt>
                <c:pt idx="1509">
                  <c:v>14.89</c:v>
                </c:pt>
                <c:pt idx="1510">
                  <c:v>14.9</c:v>
                </c:pt>
                <c:pt idx="1511">
                  <c:v>14.91</c:v>
                </c:pt>
                <c:pt idx="1512">
                  <c:v>14.92</c:v>
                </c:pt>
                <c:pt idx="1513">
                  <c:v>14.93</c:v>
                </c:pt>
                <c:pt idx="1514">
                  <c:v>14.94</c:v>
                </c:pt>
                <c:pt idx="1515">
                  <c:v>14.95</c:v>
                </c:pt>
                <c:pt idx="1516">
                  <c:v>14.96</c:v>
                </c:pt>
                <c:pt idx="1517">
                  <c:v>14.97</c:v>
                </c:pt>
                <c:pt idx="1518">
                  <c:v>14.98</c:v>
                </c:pt>
                <c:pt idx="1519">
                  <c:v>14.99</c:v>
                </c:pt>
                <c:pt idx="1520">
                  <c:v>15</c:v>
                </c:pt>
                <c:pt idx="1521">
                  <c:v>15.01</c:v>
                </c:pt>
                <c:pt idx="1522">
                  <c:v>15.02</c:v>
                </c:pt>
                <c:pt idx="1523">
                  <c:v>15.03</c:v>
                </c:pt>
                <c:pt idx="1524">
                  <c:v>15.04</c:v>
                </c:pt>
                <c:pt idx="1525">
                  <c:v>15.05</c:v>
                </c:pt>
                <c:pt idx="1526">
                  <c:v>15.06</c:v>
                </c:pt>
                <c:pt idx="1527">
                  <c:v>15.07</c:v>
                </c:pt>
                <c:pt idx="1528">
                  <c:v>15.08</c:v>
                </c:pt>
                <c:pt idx="1529">
                  <c:v>15.09</c:v>
                </c:pt>
                <c:pt idx="1530">
                  <c:v>15.1</c:v>
                </c:pt>
                <c:pt idx="1531">
                  <c:v>15.11</c:v>
                </c:pt>
                <c:pt idx="1532">
                  <c:v>15.12</c:v>
                </c:pt>
                <c:pt idx="1533">
                  <c:v>15.13</c:v>
                </c:pt>
                <c:pt idx="1534">
                  <c:v>15.14</c:v>
                </c:pt>
                <c:pt idx="1535">
                  <c:v>15.15</c:v>
                </c:pt>
                <c:pt idx="1536">
                  <c:v>15.16</c:v>
                </c:pt>
                <c:pt idx="1537">
                  <c:v>15.17</c:v>
                </c:pt>
                <c:pt idx="1538">
                  <c:v>15.18</c:v>
                </c:pt>
                <c:pt idx="1539">
                  <c:v>15.19</c:v>
                </c:pt>
                <c:pt idx="1540">
                  <c:v>15.2</c:v>
                </c:pt>
                <c:pt idx="1541">
                  <c:v>15.21</c:v>
                </c:pt>
                <c:pt idx="1542">
                  <c:v>15.22</c:v>
                </c:pt>
                <c:pt idx="1543">
                  <c:v>15.23</c:v>
                </c:pt>
                <c:pt idx="1544">
                  <c:v>15.24</c:v>
                </c:pt>
                <c:pt idx="1545">
                  <c:v>15.25</c:v>
                </c:pt>
                <c:pt idx="1546">
                  <c:v>15.26</c:v>
                </c:pt>
                <c:pt idx="1547">
                  <c:v>15.27</c:v>
                </c:pt>
                <c:pt idx="1548">
                  <c:v>15.28</c:v>
                </c:pt>
                <c:pt idx="1549">
                  <c:v>15.29</c:v>
                </c:pt>
                <c:pt idx="1550">
                  <c:v>15.3</c:v>
                </c:pt>
                <c:pt idx="1551">
                  <c:v>15.31</c:v>
                </c:pt>
                <c:pt idx="1552">
                  <c:v>15.32</c:v>
                </c:pt>
                <c:pt idx="1553">
                  <c:v>15.33</c:v>
                </c:pt>
                <c:pt idx="1554">
                  <c:v>15.34</c:v>
                </c:pt>
                <c:pt idx="1555">
                  <c:v>15.35</c:v>
                </c:pt>
                <c:pt idx="1556">
                  <c:v>15.36</c:v>
                </c:pt>
                <c:pt idx="1557">
                  <c:v>15.37</c:v>
                </c:pt>
                <c:pt idx="1558">
                  <c:v>15.38</c:v>
                </c:pt>
                <c:pt idx="1559">
                  <c:v>15.39</c:v>
                </c:pt>
                <c:pt idx="1560">
                  <c:v>15.4</c:v>
                </c:pt>
                <c:pt idx="1561">
                  <c:v>15.41</c:v>
                </c:pt>
                <c:pt idx="1562">
                  <c:v>15.42</c:v>
                </c:pt>
                <c:pt idx="1563">
                  <c:v>15.43</c:v>
                </c:pt>
                <c:pt idx="1564">
                  <c:v>15.44</c:v>
                </c:pt>
                <c:pt idx="1565">
                  <c:v>15.45</c:v>
                </c:pt>
                <c:pt idx="1566">
                  <c:v>15.46</c:v>
                </c:pt>
                <c:pt idx="1567">
                  <c:v>15.47</c:v>
                </c:pt>
                <c:pt idx="1568">
                  <c:v>15.48</c:v>
                </c:pt>
                <c:pt idx="1569">
                  <c:v>15.49</c:v>
                </c:pt>
                <c:pt idx="1570">
                  <c:v>15.5</c:v>
                </c:pt>
                <c:pt idx="1571">
                  <c:v>15.51</c:v>
                </c:pt>
                <c:pt idx="1572">
                  <c:v>15.52</c:v>
                </c:pt>
                <c:pt idx="1573">
                  <c:v>15.53</c:v>
                </c:pt>
                <c:pt idx="1574">
                  <c:v>15.54</c:v>
                </c:pt>
                <c:pt idx="1575">
                  <c:v>15.55</c:v>
                </c:pt>
                <c:pt idx="1576">
                  <c:v>15.56</c:v>
                </c:pt>
                <c:pt idx="1577">
                  <c:v>15.57</c:v>
                </c:pt>
                <c:pt idx="1578">
                  <c:v>15.58</c:v>
                </c:pt>
                <c:pt idx="1579">
                  <c:v>15.59</c:v>
                </c:pt>
                <c:pt idx="1580">
                  <c:v>15.6</c:v>
                </c:pt>
                <c:pt idx="1581">
                  <c:v>15.61</c:v>
                </c:pt>
                <c:pt idx="1582">
                  <c:v>15.62</c:v>
                </c:pt>
                <c:pt idx="1583">
                  <c:v>15.63</c:v>
                </c:pt>
                <c:pt idx="1584">
                  <c:v>15.64</c:v>
                </c:pt>
                <c:pt idx="1585">
                  <c:v>15.65</c:v>
                </c:pt>
                <c:pt idx="1586">
                  <c:v>15.66</c:v>
                </c:pt>
                <c:pt idx="1587">
                  <c:v>15.67</c:v>
                </c:pt>
                <c:pt idx="1588">
                  <c:v>15.68</c:v>
                </c:pt>
                <c:pt idx="1589">
                  <c:v>15.69</c:v>
                </c:pt>
                <c:pt idx="1590">
                  <c:v>15.7</c:v>
                </c:pt>
                <c:pt idx="1591">
                  <c:v>15.71</c:v>
                </c:pt>
                <c:pt idx="1592">
                  <c:v>15.72</c:v>
                </c:pt>
                <c:pt idx="1593">
                  <c:v>15.73</c:v>
                </c:pt>
                <c:pt idx="1594">
                  <c:v>15.74</c:v>
                </c:pt>
                <c:pt idx="1595">
                  <c:v>15.75</c:v>
                </c:pt>
                <c:pt idx="1596">
                  <c:v>15.76</c:v>
                </c:pt>
                <c:pt idx="1597">
                  <c:v>15.77</c:v>
                </c:pt>
                <c:pt idx="1598">
                  <c:v>15.78</c:v>
                </c:pt>
                <c:pt idx="1599">
                  <c:v>15.79</c:v>
                </c:pt>
                <c:pt idx="1600">
                  <c:v>15.8</c:v>
                </c:pt>
                <c:pt idx="1601">
                  <c:v>15.81</c:v>
                </c:pt>
                <c:pt idx="1602">
                  <c:v>15.82</c:v>
                </c:pt>
                <c:pt idx="1603">
                  <c:v>15.83</c:v>
                </c:pt>
                <c:pt idx="1604">
                  <c:v>15.84</c:v>
                </c:pt>
                <c:pt idx="1605">
                  <c:v>15.85</c:v>
                </c:pt>
                <c:pt idx="1606">
                  <c:v>15.86</c:v>
                </c:pt>
                <c:pt idx="1607">
                  <c:v>15.87</c:v>
                </c:pt>
                <c:pt idx="1608">
                  <c:v>15.88</c:v>
                </c:pt>
                <c:pt idx="1609">
                  <c:v>15.89</c:v>
                </c:pt>
                <c:pt idx="1610">
                  <c:v>15.9</c:v>
                </c:pt>
                <c:pt idx="1611">
                  <c:v>15.91</c:v>
                </c:pt>
                <c:pt idx="1612">
                  <c:v>15.92</c:v>
                </c:pt>
                <c:pt idx="1613">
                  <c:v>15.93</c:v>
                </c:pt>
                <c:pt idx="1614">
                  <c:v>15.94</c:v>
                </c:pt>
                <c:pt idx="1615">
                  <c:v>15.95</c:v>
                </c:pt>
                <c:pt idx="1616">
                  <c:v>15.96</c:v>
                </c:pt>
                <c:pt idx="1617">
                  <c:v>15.97</c:v>
                </c:pt>
                <c:pt idx="1618">
                  <c:v>15.98</c:v>
                </c:pt>
                <c:pt idx="1619">
                  <c:v>15.99</c:v>
                </c:pt>
                <c:pt idx="1620">
                  <c:v>16</c:v>
                </c:pt>
                <c:pt idx="1621">
                  <c:v>16.010000000000002</c:v>
                </c:pt>
                <c:pt idx="1622">
                  <c:v>16.02</c:v>
                </c:pt>
                <c:pt idx="1623">
                  <c:v>16.03</c:v>
                </c:pt>
                <c:pt idx="1624">
                  <c:v>16.04</c:v>
                </c:pt>
                <c:pt idx="1625">
                  <c:v>16.05</c:v>
                </c:pt>
                <c:pt idx="1626">
                  <c:v>16.059999999999999</c:v>
                </c:pt>
                <c:pt idx="1627">
                  <c:v>16.07</c:v>
                </c:pt>
                <c:pt idx="1628">
                  <c:v>16.079999999999998</c:v>
                </c:pt>
                <c:pt idx="1629">
                  <c:v>16.09</c:v>
                </c:pt>
                <c:pt idx="1630">
                  <c:v>16.100000000000001</c:v>
                </c:pt>
                <c:pt idx="1631">
                  <c:v>16.11</c:v>
                </c:pt>
                <c:pt idx="1632">
                  <c:v>16.12</c:v>
                </c:pt>
                <c:pt idx="1633">
                  <c:v>16.13</c:v>
                </c:pt>
                <c:pt idx="1634">
                  <c:v>16.14</c:v>
                </c:pt>
                <c:pt idx="1635">
                  <c:v>16.149999999999999</c:v>
                </c:pt>
                <c:pt idx="1636">
                  <c:v>16.16</c:v>
                </c:pt>
                <c:pt idx="1637">
                  <c:v>16.170000000000002</c:v>
                </c:pt>
                <c:pt idx="1638">
                  <c:v>16.18</c:v>
                </c:pt>
                <c:pt idx="1639">
                  <c:v>16.190000000000001</c:v>
                </c:pt>
                <c:pt idx="1640">
                  <c:v>16.2</c:v>
                </c:pt>
                <c:pt idx="1641">
                  <c:v>16.21</c:v>
                </c:pt>
                <c:pt idx="1642">
                  <c:v>16.22</c:v>
                </c:pt>
                <c:pt idx="1643">
                  <c:v>16.23</c:v>
                </c:pt>
                <c:pt idx="1644">
                  <c:v>16.239999999999998</c:v>
                </c:pt>
                <c:pt idx="1645">
                  <c:v>16.25</c:v>
                </c:pt>
                <c:pt idx="1646">
                  <c:v>16.260000000000002</c:v>
                </c:pt>
                <c:pt idx="1647">
                  <c:v>16.27</c:v>
                </c:pt>
                <c:pt idx="1648">
                  <c:v>16.28</c:v>
                </c:pt>
                <c:pt idx="1649">
                  <c:v>16.29</c:v>
                </c:pt>
                <c:pt idx="1650">
                  <c:v>16.3</c:v>
                </c:pt>
                <c:pt idx="1651">
                  <c:v>16.309999999999999</c:v>
                </c:pt>
                <c:pt idx="1652">
                  <c:v>16.32</c:v>
                </c:pt>
                <c:pt idx="1653">
                  <c:v>16.329999999999998</c:v>
                </c:pt>
                <c:pt idx="1654">
                  <c:v>16.34</c:v>
                </c:pt>
                <c:pt idx="1655">
                  <c:v>16.350000000000001</c:v>
                </c:pt>
                <c:pt idx="1656">
                  <c:v>16.36</c:v>
                </c:pt>
                <c:pt idx="1657">
                  <c:v>16.37</c:v>
                </c:pt>
                <c:pt idx="1658">
                  <c:v>16.38</c:v>
                </c:pt>
                <c:pt idx="1659">
                  <c:v>16.39</c:v>
                </c:pt>
                <c:pt idx="1660">
                  <c:v>16.399999999999999</c:v>
                </c:pt>
                <c:pt idx="1661">
                  <c:v>16.41</c:v>
                </c:pt>
                <c:pt idx="1662">
                  <c:v>16.420000000000002</c:v>
                </c:pt>
                <c:pt idx="1663">
                  <c:v>16.43</c:v>
                </c:pt>
                <c:pt idx="1664">
                  <c:v>16.440000000000001</c:v>
                </c:pt>
                <c:pt idx="1665">
                  <c:v>16.45</c:v>
                </c:pt>
                <c:pt idx="1666">
                  <c:v>16.46</c:v>
                </c:pt>
                <c:pt idx="1667">
                  <c:v>16.47</c:v>
                </c:pt>
                <c:pt idx="1668">
                  <c:v>16.48</c:v>
                </c:pt>
                <c:pt idx="1669">
                  <c:v>16.489999999999998</c:v>
                </c:pt>
                <c:pt idx="1670">
                  <c:v>16.5</c:v>
                </c:pt>
                <c:pt idx="1671">
                  <c:v>16.510000000000002</c:v>
                </c:pt>
                <c:pt idx="1672">
                  <c:v>16.52</c:v>
                </c:pt>
                <c:pt idx="1673">
                  <c:v>16.53</c:v>
                </c:pt>
                <c:pt idx="1674">
                  <c:v>16.54</c:v>
                </c:pt>
                <c:pt idx="1675">
                  <c:v>16.55</c:v>
                </c:pt>
                <c:pt idx="1676">
                  <c:v>16.559999999999999</c:v>
                </c:pt>
                <c:pt idx="1677">
                  <c:v>16.57</c:v>
                </c:pt>
                <c:pt idx="1678">
                  <c:v>16.579999999999998</c:v>
                </c:pt>
                <c:pt idx="1679">
                  <c:v>16.59</c:v>
                </c:pt>
                <c:pt idx="1680">
                  <c:v>16.600000000000001</c:v>
                </c:pt>
                <c:pt idx="1681">
                  <c:v>16.61</c:v>
                </c:pt>
                <c:pt idx="1682">
                  <c:v>16.62</c:v>
                </c:pt>
                <c:pt idx="1683">
                  <c:v>16.63</c:v>
                </c:pt>
                <c:pt idx="1684">
                  <c:v>16.64</c:v>
                </c:pt>
                <c:pt idx="1685">
                  <c:v>16.649999999999999</c:v>
                </c:pt>
                <c:pt idx="1686">
                  <c:v>16.66</c:v>
                </c:pt>
                <c:pt idx="1687">
                  <c:v>16.670000000000002</c:v>
                </c:pt>
                <c:pt idx="1688">
                  <c:v>16.68</c:v>
                </c:pt>
                <c:pt idx="1689">
                  <c:v>16.690000000000001</c:v>
                </c:pt>
                <c:pt idx="1690">
                  <c:v>16.7</c:v>
                </c:pt>
                <c:pt idx="1691">
                  <c:v>16.71</c:v>
                </c:pt>
                <c:pt idx="1692">
                  <c:v>16.72</c:v>
                </c:pt>
                <c:pt idx="1693">
                  <c:v>16.73</c:v>
                </c:pt>
                <c:pt idx="1694">
                  <c:v>16.739999999999998</c:v>
                </c:pt>
                <c:pt idx="1695">
                  <c:v>16.75</c:v>
                </c:pt>
                <c:pt idx="1696">
                  <c:v>16.760000000000002</c:v>
                </c:pt>
                <c:pt idx="1697">
                  <c:v>16.77</c:v>
                </c:pt>
                <c:pt idx="1698">
                  <c:v>16.78</c:v>
                </c:pt>
                <c:pt idx="1699">
                  <c:v>16.79</c:v>
                </c:pt>
                <c:pt idx="1700">
                  <c:v>16.8</c:v>
                </c:pt>
                <c:pt idx="1701">
                  <c:v>16.809999999999999</c:v>
                </c:pt>
                <c:pt idx="1702">
                  <c:v>16.82</c:v>
                </c:pt>
                <c:pt idx="1703">
                  <c:v>16.829999999999998</c:v>
                </c:pt>
                <c:pt idx="1704">
                  <c:v>16.84</c:v>
                </c:pt>
                <c:pt idx="1705">
                  <c:v>16.850000000000001</c:v>
                </c:pt>
                <c:pt idx="1706">
                  <c:v>16.86</c:v>
                </c:pt>
                <c:pt idx="1707">
                  <c:v>16.87</c:v>
                </c:pt>
                <c:pt idx="1708">
                  <c:v>16.88</c:v>
                </c:pt>
                <c:pt idx="1709">
                  <c:v>16.89</c:v>
                </c:pt>
                <c:pt idx="1710">
                  <c:v>16.899999999999999</c:v>
                </c:pt>
                <c:pt idx="1711">
                  <c:v>16.91</c:v>
                </c:pt>
                <c:pt idx="1712">
                  <c:v>16.920000000000002</c:v>
                </c:pt>
                <c:pt idx="1713">
                  <c:v>16.93</c:v>
                </c:pt>
                <c:pt idx="1714">
                  <c:v>16.940000000000001</c:v>
                </c:pt>
                <c:pt idx="1715">
                  <c:v>16.95</c:v>
                </c:pt>
                <c:pt idx="1716">
                  <c:v>16.96</c:v>
                </c:pt>
                <c:pt idx="1717">
                  <c:v>16.97</c:v>
                </c:pt>
                <c:pt idx="1718">
                  <c:v>16.98</c:v>
                </c:pt>
                <c:pt idx="1719">
                  <c:v>16.989999999999998</c:v>
                </c:pt>
                <c:pt idx="1720">
                  <c:v>17</c:v>
                </c:pt>
                <c:pt idx="1721">
                  <c:v>17.010000000000002</c:v>
                </c:pt>
                <c:pt idx="1722">
                  <c:v>17.02</c:v>
                </c:pt>
                <c:pt idx="1723">
                  <c:v>17.03</c:v>
                </c:pt>
                <c:pt idx="1724">
                  <c:v>17.04</c:v>
                </c:pt>
                <c:pt idx="1725">
                  <c:v>17.05</c:v>
                </c:pt>
                <c:pt idx="1726">
                  <c:v>17.059999999999999</c:v>
                </c:pt>
                <c:pt idx="1727">
                  <c:v>17.07</c:v>
                </c:pt>
                <c:pt idx="1728">
                  <c:v>17.079999999999998</c:v>
                </c:pt>
                <c:pt idx="1729">
                  <c:v>17.09</c:v>
                </c:pt>
                <c:pt idx="1730">
                  <c:v>17.100000000000001</c:v>
                </c:pt>
                <c:pt idx="1731">
                  <c:v>17.11</c:v>
                </c:pt>
                <c:pt idx="1732">
                  <c:v>17.12</c:v>
                </c:pt>
                <c:pt idx="1733">
                  <c:v>17.13</c:v>
                </c:pt>
                <c:pt idx="1734">
                  <c:v>17.14</c:v>
                </c:pt>
                <c:pt idx="1735">
                  <c:v>17.149999999999999</c:v>
                </c:pt>
                <c:pt idx="1736">
                  <c:v>17.16</c:v>
                </c:pt>
                <c:pt idx="1737">
                  <c:v>17.170000000000002</c:v>
                </c:pt>
                <c:pt idx="1738">
                  <c:v>17.18</c:v>
                </c:pt>
                <c:pt idx="1739">
                  <c:v>17.190000000000001</c:v>
                </c:pt>
                <c:pt idx="1740">
                  <c:v>17.2</c:v>
                </c:pt>
                <c:pt idx="1741">
                  <c:v>17.21</c:v>
                </c:pt>
                <c:pt idx="1742">
                  <c:v>17.22</c:v>
                </c:pt>
                <c:pt idx="1743">
                  <c:v>17.23</c:v>
                </c:pt>
                <c:pt idx="1744">
                  <c:v>17.239999999999998</c:v>
                </c:pt>
                <c:pt idx="1745">
                  <c:v>17.25</c:v>
                </c:pt>
                <c:pt idx="1746">
                  <c:v>17.260000000000002</c:v>
                </c:pt>
                <c:pt idx="1747">
                  <c:v>17.27</c:v>
                </c:pt>
                <c:pt idx="1748">
                  <c:v>17.28</c:v>
                </c:pt>
                <c:pt idx="1749">
                  <c:v>17.29</c:v>
                </c:pt>
                <c:pt idx="1750">
                  <c:v>17.3</c:v>
                </c:pt>
                <c:pt idx="1751">
                  <c:v>17.309999999999999</c:v>
                </c:pt>
                <c:pt idx="1752">
                  <c:v>17.32</c:v>
                </c:pt>
                <c:pt idx="1753">
                  <c:v>17.329999999999998</c:v>
                </c:pt>
                <c:pt idx="1754">
                  <c:v>17.34</c:v>
                </c:pt>
                <c:pt idx="1755">
                  <c:v>17.350000000000001</c:v>
                </c:pt>
                <c:pt idx="1756">
                  <c:v>17.36</c:v>
                </c:pt>
                <c:pt idx="1757">
                  <c:v>17.37</c:v>
                </c:pt>
                <c:pt idx="1758">
                  <c:v>17.38</c:v>
                </c:pt>
                <c:pt idx="1759">
                  <c:v>17.39</c:v>
                </c:pt>
                <c:pt idx="1760">
                  <c:v>17.399999999999999</c:v>
                </c:pt>
                <c:pt idx="1761">
                  <c:v>17.41</c:v>
                </c:pt>
                <c:pt idx="1762">
                  <c:v>17.420000000000002</c:v>
                </c:pt>
                <c:pt idx="1763">
                  <c:v>17.43</c:v>
                </c:pt>
                <c:pt idx="1764">
                  <c:v>17.440000000000001</c:v>
                </c:pt>
                <c:pt idx="1765">
                  <c:v>17.45</c:v>
                </c:pt>
                <c:pt idx="1766">
                  <c:v>17.46</c:v>
                </c:pt>
                <c:pt idx="1767">
                  <c:v>17.47</c:v>
                </c:pt>
                <c:pt idx="1768">
                  <c:v>17.48</c:v>
                </c:pt>
                <c:pt idx="1769">
                  <c:v>17.489999999999998</c:v>
                </c:pt>
                <c:pt idx="1770">
                  <c:v>17.5</c:v>
                </c:pt>
                <c:pt idx="1771">
                  <c:v>17.510000000000002</c:v>
                </c:pt>
                <c:pt idx="1772">
                  <c:v>17.52</c:v>
                </c:pt>
                <c:pt idx="1773">
                  <c:v>17.53</c:v>
                </c:pt>
                <c:pt idx="1774">
                  <c:v>17.54</c:v>
                </c:pt>
                <c:pt idx="1775">
                  <c:v>17.55</c:v>
                </c:pt>
                <c:pt idx="1776">
                  <c:v>17.559999999999999</c:v>
                </c:pt>
                <c:pt idx="1777">
                  <c:v>17.57</c:v>
                </c:pt>
                <c:pt idx="1778">
                  <c:v>17.579999999999998</c:v>
                </c:pt>
                <c:pt idx="1779">
                  <c:v>17.59</c:v>
                </c:pt>
                <c:pt idx="1780">
                  <c:v>17.600000000000001</c:v>
                </c:pt>
                <c:pt idx="1781">
                  <c:v>17.61</c:v>
                </c:pt>
                <c:pt idx="1782">
                  <c:v>17.62</c:v>
                </c:pt>
                <c:pt idx="1783">
                  <c:v>17.63</c:v>
                </c:pt>
                <c:pt idx="1784">
                  <c:v>17.64</c:v>
                </c:pt>
                <c:pt idx="1785">
                  <c:v>17.649999999999999</c:v>
                </c:pt>
                <c:pt idx="1786">
                  <c:v>17.66</c:v>
                </c:pt>
                <c:pt idx="1787">
                  <c:v>17.670000000000002</c:v>
                </c:pt>
                <c:pt idx="1788">
                  <c:v>17.68</c:v>
                </c:pt>
                <c:pt idx="1789">
                  <c:v>17.690000000000001</c:v>
                </c:pt>
                <c:pt idx="1790">
                  <c:v>17.7</c:v>
                </c:pt>
                <c:pt idx="1791">
                  <c:v>17.71</c:v>
                </c:pt>
                <c:pt idx="1792">
                  <c:v>17.72</c:v>
                </c:pt>
                <c:pt idx="1793">
                  <c:v>17.73</c:v>
                </c:pt>
                <c:pt idx="1794">
                  <c:v>17.739999999999998</c:v>
                </c:pt>
                <c:pt idx="1795">
                  <c:v>17.75</c:v>
                </c:pt>
                <c:pt idx="1796">
                  <c:v>17.760000000000002</c:v>
                </c:pt>
                <c:pt idx="1797">
                  <c:v>17.77</c:v>
                </c:pt>
                <c:pt idx="1798">
                  <c:v>17.78</c:v>
                </c:pt>
                <c:pt idx="1799">
                  <c:v>17.79</c:v>
                </c:pt>
                <c:pt idx="1800">
                  <c:v>17.8</c:v>
                </c:pt>
                <c:pt idx="1801">
                  <c:v>17.809999999999999</c:v>
                </c:pt>
                <c:pt idx="1802">
                  <c:v>17.82</c:v>
                </c:pt>
                <c:pt idx="1803">
                  <c:v>17.829999999999998</c:v>
                </c:pt>
                <c:pt idx="1804">
                  <c:v>17.84</c:v>
                </c:pt>
                <c:pt idx="1805">
                  <c:v>17.850000000000001</c:v>
                </c:pt>
                <c:pt idx="1806">
                  <c:v>17.86</c:v>
                </c:pt>
                <c:pt idx="1807">
                  <c:v>17.87</c:v>
                </c:pt>
                <c:pt idx="1808">
                  <c:v>17.88</c:v>
                </c:pt>
                <c:pt idx="1809">
                  <c:v>17.89</c:v>
                </c:pt>
                <c:pt idx="1810">
                  <c:v>17.899999999999999</c:v>
                </c:pt>
                <c:pt idx="1811">
                  <c:v>17.91</c:v>
                </c:pt>
                <c:pt idx="1812">
                  <c:v>17.920000000000002</c:v>
                </c:pt>
                <c:pt idx="1813">
                  <c:v>17.93</c:v>
                </c:pt>
                <c:pt idx="1814">
                  <c:v>17.940000000000001</c:v>
                </c:pt>
                <c:pt idx="1815">
                  <c:v>17.95</c:v>
                </c:pt>
                <c:pt idx="1816">
                  <c:v>17.96</c:v>
                </c:pt>
                <c:pt idx="1817">
                  <c:v>17.97</c:v>
                </c:pt>
                <c:pt idx="1818">
                  <c:v>17.98</c:v>
                </c:pt>
                <c:pt idx="1819">
                  <c:v>17.989999999999998</c:v>
                </c:pt>
                <c:pt idx="1820">
                  <c:v>18</c:v>
                </c:pt>
                <c:pt idx="1821">
                  <c:v>18.010000000000002</c:v>
                </c:pt>
                <c:pt idx="1822">
                  <c:v>18.02</c:v>
                </c:pt>
                <c:pt idx="1823">
                  <c:v>18.03</c:v>
                </c:pt>
                <c:pt idx="1824">
                  <c:v>18.04</c:v>
                </c:pt>
                <c:pt idx="1825">
                  <c:v>18.05</c:v>
                </c:pt>
                <c:pt idx="1826">
                  <c:v>18.059999999999999</c:v>
                </c:pt>
                <c:pt idx="1827">
                  <c:v>18.07</c:v>
                </c:pt>
                <c:pt idx="1828">
                  <c:v>18.079999999999998</c:v>
                </c:pt>
                <c:pt idx="1829">
                  <c:v>18.09</c:v>
                </c:pt>
                <c:pt idx="1830">
                  <c:v>18.100000000000001</c:v>
                </c:pt>
                <c:pt idx="1831">
                  <c:v>18.11</c:v>
                </c:pt>
                <c:pt idx="1832">
                  <c:v>18.12</c:v>
                </c:pt>
                <c:pt idx="1833">
                  <c:v>18.13</c:v>
                </c:pt>
                <c:pt idx="1834">
                  <c:v>18.14</c:v>
                </c:pt>
                <c:pt idx="1835">
                  <c:v>18.149999999999999</c:v>
                </c:pt>
                <c:pt idx="1836">
                  <c:v>18.16</c:v>
                </c:pt>
                <c:pt idx="1837">
                  <c:v>18.170000000000002</c:v>
                </c:pt>
                <c:pt idx="1838">
                  <c:v>18.18</c:v>
                </c:pt>
                <c:pt idx="1839">
                  <c:v>18.190000000000001</c:v>
                </c:pt>
                <c:pt idx="1840">
                  <c:v>18.2</c:v>
                </c:pt>
                <c:pt idx="1841">
                  <c:v>18.21</c:v>
                </c:pt>
                <c:pt idx="1842">
                  <c:v>18.22</c:v>
                </c:pt>
                <c:pt idx="1843">
                  <c:v>18.23</c:v>
                </c:pt>
                <c:pt idx="1844">
                  <c:v>18.239999999999998</c:v>
                </c:pt>
                <c:pt idx="1845">
                  <c:v>18.25</c:v>
                </c:pt>
                <c:pt idx="1846">
                  <c:v>18.260000000000002</c:v>
                </c:pt>
                <c:pt idx="1847">
                  <c:v>18.27</c:v>
                </c:pt>
                <c:pt idx="1848">
                  <c:v>18.28</c:v>
                </c:pt>
                <c:pt idx="1849">
                  <c:v>18.29</c:v>
                </c:pt>
                <c:pt idx="1850">
                  <c:v>18.3</c:v>
                </c:pt>
                <c:pt idx="1851">
                  <c:v>18.309999999999999</c:v>
                </c:pt>
                <c:pt idx="1852">
                  <c:v>18.32</c:v>
                </c:pt>
                <c:pt idx="1853">
                  <c:v>18.329999999999998</c:v>
                </c:pt>
                <c:pt idx="1854">
                  <c:v>18.34</c:v>
                </c:pt>
                <c:pt idx="1855">
                  <c:v>18.350000000000001</c:v>
                </c:pt>
                <c:pt idx="1856">
                  <c:v>18.36</c:v>
                </c:pt>
                <c:pt idx="1857">
                  <c:v>18.37</c:v>
                </c:pt>
                <c:pt idx="1858">
                  <c:v>18.38</c:v>
                </c:pt>
                <c:pt idx="1859">
                  <c:v>18.39</c:v>
                </c:pt>
                <c:pt idx="1860">
                  <c:v>18.399999999999999</c:v>
                </c:pt>
                <c:pt idx="1861">
                  <c:v>18.41</c:v>
                </c:pt>
                <c:pt idx="1862">
                  <c:v>18.420000000000002</c:v>
                </c:pt>
                <c:pt idx="1863">
                  <c:v>18.43</c:v>
                </c:pt>
                <c:pt idx="1864">
                  <c:v>18.440000000000001</c:v>
                </c:pt>
                <c:pt idx="1865">
                  <c:v>18.45</c:v>
                </c:pt>
                <c:pt idx="1866">
                  <c:v>18.46</c:v>
                </c:pt>
                <c:pt idx="1867">
                  <c:v>18.47</c:v>
                </c:pt>
                <c:pt idx="1868">
                  <c:v>18.48</c:v>
                </c:pt>
                <c:pt idx="1869">
                  <c:v>18.489999999999998</c:v>
                </c:pt>
                <c:pt idx="1870">
                  <c:v>18.5</c:v>
                </c:pt>
                <c:pt idx="1871">
                  <c:v>18.510000000000002</c:v>
                </c:pt>
                <c:pt idx="1872">
                  <c:v>18.52</c:v>
                </c:pt>
                <c:pt idx="1873">
                  <c:v>18.53</c:v>
                </c:pt>
                <c:pt idx="1874">
                  <c:v>18.54</c:v>
                </c:pt>
                <c:pt idx="1875">
                  <c:v>18.55</c:v>
                </c:pt>
                <c:pt idx="1876">
                  <c:v>18.559999999999999</c:v>
                </c:pt>
                <c:pt idx="1877">
                  <c:v>18.57</c:v>
                </c:pt>
                <c:pt idx="1878">
                  <c:v>18.579999999999998</c:v>
                </c:pt>
                <c:pt idx="1879">
                  <c:v>18.59</c:v>
                </c:pt>
                <c:pt idx="1880">
                  <c:v>18.600000000000001</c:v>
                </c:pt>
                <c:pt idx="1881">
                  <c:v>18.61</c:v>
                </c:pt>
                <c:pt idx="1882">
                  <c:v>18.62</c:v>
                </c:pt>
                <c:pt idx="1883">
                  <c:v>18.63</c:v>
                </c:pt>
                <c:pt idx="1884">
                  <c:v>18.64</c:v>
                </c:pt>
                <c:pt idx="1885">
                  <c:v>18.649999999999999</c:v>
                </c:pt>
                <c:pt idx="1886">
                  <c:v>18.66</c:v>
                </c:pt>
                <c:pt idx="1887">
                  <c:v>18.670000000000002</c:v>
                </c:pt>
                <c:pt idx="1888">
                  <c:v>18.68</c:v>
                </c:pt>
                <c:pt idx="1889">
                  <c:v>18.690000000000001</c:v>
                </c:pt>
                <c:pt idx="1890">
                  <c:v>18.7</c:v>
                </c:pt>
                <c:pt idx="1891">
                  <c:v>18.71</c:v>
                </c:pt>
                <c:pt idx="1892">
                  <c:v>18.72</c:v>
                </c:pt>
                <c:pt idx="1893">
                  <c:v>18.73</c:v>
                </c:pt>
                <c:pt idx="1894">
                  <c:v>18.739999999999998</c:v>
                </c:pt>
                <c:pt idx="1895">
                  <c:v>18.75</c:v>
                </c:pt>
                <c:pt idx="1896">
                  <c:v>18.760000000000002</c:v>
                </c:pt>
                <c:pt idx="1897">
                  <c:v>18.77</c:v>
                </c:pt>
                <c:pt idx="1898">
                  <c:v>18.78</c:v>
                </c:pt>
                <c:pt idx="1899">
                  <c:v>18.79</c:v>
                </c:pt>
                <c:pt idx="1900">
                  <c:v>18.8</c:v>
                </c:pt>
                <c:pt idx="1901">
                  <c:v>18.809999999999999</c:v>
                </c:pt>
                <c:pt idx="1902">
                  <c:v>18.82</c:v>
                </c:pt>
                <c:pt idx="1903">
                  <c:v>18.829999999999998</c:v>
                </c:pt>
                <c:pt idx="1904">
                  <c:v>18.84</c:v>
                </c:pt>
                <c:pt idx="1905">
                  <c:v>18.850000000000001</c:v>
                </c:pt>
                <c:pt idx="1906">
                  <c:v>18.86</c:v>
                </c:pt>
                <c:pt idx="1907">
                  <c:v>18.87</c:v>
                </c:pt>
                <c:pt idx="1908">
                  <c:v>18.88</c:v>
                </c:pt>
                <c:pt idx="1909">
                  <c:v>18.89</c:v>
                </c:pt>
                <c:pt idx="1910">
                  <c:v>18.899999999999999</c:v>
                </c:pt>
                <c:pt idx="1911">
                  <c:v>18.91</c:v>
                </c:pt>
                <c:pt idx="1912">
                  <c:v>18.920000000000002</c:v>
                </c:pt>
                <c:pt idx="1913">
                  <c:v>18.93</c:v>
                </c:pt>
                <c:pt idx="1914">
                  <c:v>18.940000000000001</c:v>
                </c:pt>
                <c:pt idx="1915">
                  <c:v>18.95</c:v>
                </c:pt>
                <c:pt idx="1916">
                  <c:v>18.96</c:v>
                </c:pt>
                <c:pt idx="1917">
                  <c:v>18.97</c:v>
                </c:pt>
                <c:pt idx="1918">
                  <c:v>18.98</c:v>
                </c:pt>
                <c:pt idx="1919">
                  <c:v>18.989999999999998</c:v>
                </c:pt>
                <c:pt idx="1920">
                  <c:v>19</c:v>
                </c:pt>
                <c:pt idx="1921">
                  <c:v>19.010000000000002</c:v>
                </c:pt>
                <c:pt idx="1922">
                  <c:v>19.02</c:v>
                </c:pt>
                <c:pt idx="1923">
                  <c:v>19.03</c:v>
                </c:pt>
                <c:pt idx="1924">
                  <c:v>19.04</c:v>
                </c:pt>
                <c:pt idx="1925">
                  <c:v>19.05</c:v>
                </c:pt>
                <c:pt idx="1926">
                  <c:v>19.059999999999999</c:v>
                </c:pt>
                <c:pt idx="1927">
                  <c:v>19.07</c:v>
                </c:pt>
                <c:pt idx="1928">
                  <c:v>19.079999999999998</c:v>
                </c:pt>
                <c:pt idx="1929">
                  <c:v>19.09</c:v>
                </c:pt>
                <c:pt idx="1930">
                  <c:v>19.100000000000001</c:v>
                </c:pt>
                <c:pt idx="1931">
                  <c:v>19.11</c:v>
                </c:pt>
                <c:pt idx="1932">
                  <c:v>19.12</c:v>
                </c:pt>
                <c:pt idx="1933">
                  <c:v>19.13</c:v>
                </c:pt>
                <c:pt idx="1934">
                  <c:v>19.14</c:v>
                </c:pt>
                <c:pt idx="1935">
                  <c:v>19.149999999999999</c:v>
                </c:pt>
                <c:pt idx="1936">
                  <c:v>19.16</c:v>
                </c:pt>
                <c:pt idx="1937">
                  <c:v>19.170000000000002</c:v>
                </c:pt>
                <c:pt idx="1938">
                  <c:v>19.18</c:v>
                </c:pt>
                <c:pt idx="1939">
                  <c:v>19.190000000000001</c:v>
                </c:pt>
                <c:pt idx="1940">
                  <c:v>19.2</c:v>
                </c:pt>
                <c:pt idx="1941">
                  <c:v>19.21</c:v>
                </c:pt>
                <c:pt idx="1942">
                  <c:v>19.22</c:v>
                </c:pt>
                <c:pt idx="1943">
                  <c:v>19.23</c:v>
                </c:pt>
                <c:pt idx="1944">
                  <c:v>19.239999999999998</c:v>
                </c:pt>
                <c:pt idx="1945">
                  <c:v>19.25</c:v>
                </c:pt>
                <c:pt idx="1946">
                  <c:v>19.260000000000002</c:v>
                </c:pt>
                <c:pt idx="1947">
                  <c:v>19.27</c:v>
                </c:pt>
                <c:pt idx="1948">
                  <c:v>19.28</c:v>
                </c:pt>
                <c:pt idx="1949">
                  <c:v>19.29</c:v>
                </c:pt>
                <c:pt idx="1950">
                  <c:v>19.3</c:v>
                </c:pt>
                <c:pt idx="1951">
                  <c:v>19.309999999999999</c:v>
                </c:pt>
                <c:pt idx="1952">
                  <c:v>19.32</c:v>
                </c:pt>
                <c:pt idx="1953">
                  <c:v>19.329999999999998</c:v>
                </c:pt>
                <c:pt idx="1954">
                  <c:v>19.34</c:v>
                </c:pt>
                <c:pt idx="1955">
                  <c:v>19.350000000000001</c:v>
                </c:pt>
                <c:pt idx="1956">
                  <c:v>19.36</c:v>
                </c:pt>
                <c:pt idx="1957">
                  <c:v>19.37</c:v>
                </c:pt>
                <c:pt idx="1958">
                  <c:v>19.38</c:v>
                </c:pt>
                <c:pt idx="1959">
                  <c:v>19.39</c:v>
                </c:pt>
                <c:pt idx="1960">
                  <c:v>19.399999999999999</c:v>
                </c:pt>
                <c:pt idx="1961">
                  <c:v>19.41</c:v>
                </c:pt>
                <c:pt idx="1962">
                  <c:v>19.420000000000002</c:v>
                </c:pt>
                <c:pt idx="1963">
                  <c:v>19.43</c:v>
                </c:pt>
                <c:pt idx="1964">
                  <c:v>19.440000000000001</c:v>
                </c:pt>
                <c:pt idx="1965">
                  <c:v>19.45</c:v>
                </c:pt>
                <c:pt idx="1966">
                  <c:v>19.46</c:v>
                </c:pt>
                <c:pt idx="1967">
                  <c:v>19.47</c:v>
                </c:pt>
                <c:pt idx="1968">
                  <c:v>19.48</c:v>
                </c:pt>
                <c:pt idx="1969">
                  <c:v>19.489999999999998</c:v>
                </c:pt>
                <c:pt idx="1970">
                  <c:v>19.5</c:v>
                </c:pt>
                <c:pt idx="1971">
                  <c:v>19.510000000000002</c:v>
                </c:pt>
                <c:pt idx="1972">
                  <c:v>19.52</c:v>
                </c:pt>
                <c:pt idx="1973">
                  <c:v>19.53</c:v>
                </c:pt>
                <c:pt idx="1974">
                  <c:v>19.54</c:v>
                </c:pt>
                <c:pt idx="1975">
                  <c:v>19.55</c:v>
                </c:pt>
                <c:pt idx="1976">
                  <c:v>19.559999999999999</c:v>
                </c:pt>
                <c:pt idx="1977">
                  <c:v>19.57</c:v>
                </c:pt>
                <c:pt idx="1978">
                  <c:v>19.579999999999998</c:v>
                </c:pt>
                <c:pt idx="1979">
                  <c:v>19.59</c:v>
                </c:pt>
                <c:pt idx="1980">
                  <c:v>19.600000000000001</c:v>
                </c:pt>
                <c:pt idx="1981">
                  <c:v>19.61</c:v>
                </c:pt>
                <c:pt idx="1982">
                  <c:v>19.62</c:v>
                </c:pt>
                <c:pt idx="1983">
                  <c:v>19.63</c:v>
                </c:pt>
                <c:pt idx="1984">
                  <c:v>19.64</c:v>
                </c:pt>
                <c:pt idx="1985">
                  <c:v>19.649999999999999</c:v>
                </c:pt>
                <c:pt idx="1986">
                  <c:v>19.66</c:v>
                </c:pt>
                <c:pt idx="1987">
                  <c:v>19.670000000000002</c:v>
                </c:pt>
                <c:pt idx="1988">
                  <c:v>19.68</c:v>
                </c:pt>
                <c:pt idx="1989">
                  <c:v>19.690000000000001</c:v>
                </c:pt>
                <c:pt idx="1990">
                  <c:v>19.7</c:v>
                </c:pt>
                <c:pt idx="1991">
                  <c:v>19.71</c:v>
                </c:pt>
                <c:pt idx="1992">
                  <c:v>19.72</c:v>
                </c:pt>
                <c:pt idx="1993">
                  <c:v>19.73</c:v>
                </c:pt>
                <c:pt idx="1994">
                  <c:v>19.739999999999998</c:v>
                </c:pt>
                <c:pt idx="1995">
                  <c:v>19.75</c:v>
                </c:pt>
                <c:pt idx="1996">
                  <c:v>19.760000000000002</c:v>
                </c:pt>
                <c:pt idx="1997">
                  <c:v>19.77</c:v>
                </c:pt>
                <c:pt idx="1998">
                  <c:v>19.78</c:v>
                </c:pt>
              </c:numCache>
            </c:numRef>
          </c:xVal>
          <c:yVal>
            <c:numRef>
              <c:f>Лист1!$H$3:$H$2001</c:f>
              <c:numCache>
                <c:formatCode>General</c:formatCode>
                <c:ptCount val="199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0.42857142857142855</c:v>
                </c:pt>
                <c:pt idx="15">
                  <c:v>2.2857142857142856</c:v>
                </c:pt>
                <c:pt idx="16">
                  <c:v>6.8571428571428568</c:v>
                </c:pt>
                <c:pt idx="17">
                  <c:v>21.285714285714285</c:v>
                </c:pt>
                <c:pt idx="18">
                  <c:v>48.428571428571431</c:v>
                </c:pt>
                <c:pt idx="19">
                  <c:v>88.142857142857139</c:v>
                </c:pt>
                <c:pt idx="20">
                  <c:v>128.42857142857142</c:v>
                </c:pt>
                <c:pt idx="21">
                  <c:v>169.42857142857142</c:v>
                </c:pt>
                <c:pt idx="22">
                  <c:v>193.71428571428572</c:v>
                </c:pt>
                <c:pt idx="23">
                  <c:v>183</c:v>
                </c:pt>
                <c:pt idx="24">
                  <c:v>136.42857142857142</c:v>
                </c:pt>
                <c:pt idx="25">
                  <c:v>92</c:v>
                </c:pt>
                <c:pt idx="26">
                  <c:v>45.857142857142854</c:v>
                </c:pt>
                <c:pt idx="27">
                  <c:v>19.714285714285715</c:v>
                </c:pt>
                <c:pt idx="28">
                  <c:v>11.142857142857142</c:v>
                </c:pt>
                <c:pt idx="29">
                  <c:v>8.4285714285714288</c:v>
                </c:pt>
                <c:pt idx="30">
                  <c:v>11.285714285714286</c:v>
                </c:pt>
                <c:pt idx="31">
                  <c:v>13.428571428571429</c:v>
                </c:pt>
                <c:pt idx="32">
                  <c:v>15.142857142857142</c:v>
                </c:pt>
                <c:pt idx="33">
                  <c:v>16.714285714285715</c:v>
                </c:pt>
                <c:pt idx="34">
                  <c:v>18</c:v>
                </c:pt>
                <c:pt idx="35">
                  <c:v>22.285714285714285</c:v>
                </c:pt>
                <c:pt idx="36">
                  <c:v>26.285714285714285</c:v>
                </c:pt>
                <c:pt idx="37">
                  <c:v>27.428571428571427</c:v>
                </c:pt>
                <c:pt idx="38">
                  <c:v>32.142857142857146</c:v>
                </c:pt>
                <c:pt idx="39">
                  <c:v>40.285714285714285</c:v>
                </c:pt>
                <c:pt idx="40">
                  <c:v>48.714285714285715</c:v>
                </c:pt>
                <c:pt idx="41">
                  <c:v>62.142857142857146</c:v>
                </c:pt>
                <c:pt idx="42">
                  <c:v>76.571428571428569</c:v>
                </c:pt>
                <c:pt idx="43">
                  <c:v>82.428571428571431</c:v>
                </c:pt>
                <c:pt idx="44">
                  <c:v>95.285714285714292</c:v>
                </c:pt>
                <c:pt idx="45">
                  <c:v>104.42857142857143</c:v>
                </c:pt>
                <c:pt idx="46">
                  <c:v>101.28571428571429</c:v>
                </c:pt>
                <c:pt idx="47">
                  <c:v>99</c:v>
                </c:pt>
                <c:pt idx="48">
                  <c:v>80.142857142857139</c:v>
                </c:pt>
                <c:pt idx="49">
                  <c:v>64.857142857142861</c:v>
                </c:pt>
                <c:pt idx="50">
                  <c:v>48.571428571428569</c:v>
                </c:pt>
                <c:pt idx="51">
                  <c:v>34.857142857142854</c:v>
                </c:pt>
                <c:pt idx="52">
                  <c:v>28</c:v>
                </c:pt>
                <c:pt idx="53">
                  <c:v>25.857142857142858</c:v>
                </c:pt>
                <c:pt idx="54">
                  <c:v>24.571428571428573</c:v>
                </c:pt>
                <c:pt idx="55">
                  <c:v>28.142857142857142</c:v>
                </c:pt>
                <c:pt idx="56">
                  <c:v>33.571428571428569</c:v>
                </c:pt>
                <c:pt idx="57">
                  <c:v>39.857142857142854</c:v>
                </c:pt>
                <c:pt idx="58">
                  <c:v>52</c:v>
                </c:pt>
                <c:pt idx="59">
                  <c:v>63.285714285714285</c:v>
                </c:pt>
                <c:pt idx="60">
                  <c:v>79</c:v>
                </c:pt>
                <c:pt idx="61">
                  <c:v>104.28571428571429</c:v>
                </c:pt>
                <c:pt idx="62">
                  <c:v>120.71428571428571</c:v>
                </c:pt>
                <c:pt idx="63">
                  <c:v>152.42857142857142</c:v>
                </c:pt>
                <c:pt idx="64">
                  <c:v>181.28571428571428</c:v>
                </c:pt>
                <c:pt idx="65">
                  <c:v>209.71428571428572</c:v>
                </c:pt>
                <c:pt idx="66">
                  <c:v>247.42857142857142</c:v>
                </c:pt>
                <c:pt idx="67">
                  <c:v>309.71428571428572</c:v>
                </c:pt>
                <c:pt idx="68">
                  <c:v>406.57142857142856</c:v>
                </c:pt>
                <c:pt idx="69">
                  <c:v>546.85714285714289</c:v>
                </c:pt>
                <c:pt idx="70">
                  <c:v>710</c:v>
                </c:pt>
                <c:pt idx="71">
                  <c:v>851.14285714285711</c:v>
                </c:pt>
                <c:pt idx="72">
                  <c:v>922</c:v>
                </c:pt>
                <c:pt idx="73">
                  <c:v>890.85714285714289</c:v>
                </c:pt>
                <c:pt idx="74">
                  <c:v>735.85714285714289</c:v>
                </c:pt>
                <c:pt idx="75">
                  <c:v>536.85714285714289</c:v>
                </c:pt>
                <c:pt idx="76">
                  <c:v>349.85714285714283</c:v>
                </c:pt>
                <c:pt idx="77">
                  <c:v>204</c:v>
                </c:pt>
                <c:pt idx="78">
                  <c:v>115.42857142857143</c:v>
                </c:pt>
                <c:pt idx="79">
                  <c:v>77.857142857142861</c:v>
                </c:pt>
                <c:pt idx="80">
                  <c:v>67.285714285714292</c:v>
                </c:pt>
                <c:pt idx="81">
                  <c:v>61.857142857142854</c:v>
                </c:pt>
                <c:pt idx="82">
                  <c:v>66.857142857142861</c:v>
                </c:pt>
                <c:pt idx="83">
                  <c:v>77</c:v>
                </c:pt>
                <c:pt idx="84">
                  <c:v>82.714285714285708</c:v>
                </c:pt>
                <c:pt idx="85">
                  <c:v>87.285714285714292</c:v>
                </c:pt>
                <c:pt idx="86">
                  <c:v>95.285714285714292</c:v>
                </c:pt>
                <c:pt idx="87">
                  <c:v>95.428571428571431</c:v>
                </c:pt>
                <c:pt idx="88">
                  <c:v>90.714285714285708</c:v>
                </c:pt>
                <c:pt idx="89">
                  <c:v>84</c:v>
                </c:pt>
                <c:pt idx="90">
                  <c:v>79.285714285714292</c:v>
                </c:pt>
                <c:pt idx="91">
                  <c:v>72</c:v>
                </c:pt>
                <c:pt idx="92">
                  <c:v>63.428571428571431</c:v>
                </c:pt>
                <c:pt idx="93">
                  <c:v>62.428571428571431</c:v>
                </c:pt>
                <c:pt idx="94">
                  <c:v>61.571428571428569</c:v>
                </c:pt>
                <c:pt idx="95">
                  <c:v>62.428571428571431</c:v>
                </c:pt>
                <c:pt idx="96">
                  <c:v>63.142857142857146</c:v>
                </c:pt>
                <c:pt idx="97">
                  <c:v>61.285714285714285</c:v>
                </c:pt>
                <c:pt idx="98">
                  <c:v>61.428571428571431</c:v>
                </c:pt>
                <c:pt idx="99">
                  <c:v>67.857142857142861</c:v>
                </c:pt>
                <c:pt idx="100">
                  <c:v>73.857142857142861</c:v>
                </c:pt>
                <c:pt idx="101">
                  <c:v>81.285714285714292</c:v>
                </c:pt>
                <c:pt idx="102">
                  <c:v>90.142857142857139</c:v>
                </c:pt>
                <c:pt idx="103">
                  <c:v>95.714285714285708</c:v>
                </c:pt>
                <c:pt idx="104">
                  <c:v>102</c:v>
                </c:pt>
                <c:pt idx="105">
                  <c:v>105.42857142857143</c:v>
                </c:pt>
                <c:pt idx="106">
                  <c:v>109.85714285714286</c:v>
                </c:pt>
                <c:pt idx="107">
                  <c:v>110.14285714285714</c:v>
                </c:pt>
                <c:pt idx="108">
                  <c:v>105.57142857142857</c:v>
                </c:pt>
                <c:pt idx="109">
                  <c:v>102</c:v>
                </c:pt>
                <c:pt idx="110">
                  <c:v>93</c:v>
                </c:pt>
                <c:pt idx="111">
                  <c:v>82.428571428571431</c:v>
                </c:pt>
                <c:pt idx="112">
                  <c:v>78.428571428571431</c:v>
                </c:pt>
                <c:pt idx="113">
                  <c:v>72.428571428571431</c:v>
                </c:pt>
                <c:pt idx="114">
                  <c:v>66.571428571428569</c:v>
                </c:pt>
                <c:pt idx="115">
                  <c:v>61.285714285714285</c:v>
                </c:pt>
                <c:pt idx="116">
                  <c:v>60.571428571428569</c:v>
                </c:pt>
                <c:pt idx="117">
                  <c:v>59.714285714285715</c:v>
                </c:pt>
                <c:pt idx="118">
                  <c:v>58.857142857142854</c:v>
                </c:pt>
                <c:pt idx="119">
                  <c:v>60.857142857142854</c:v>
                </c:pt>
                <c:pt idx="120">
                  <c:v>64.142857142857139</c:v>
                </c:pt>
                <c:pt idx="121">
                  <c:v>61</c:v>
                </c:pt>
                <c:pt idx="122">
                  <c:v>60.714285714285715</c:v>
                </c:pt>
                <c:pt idx="123">
                  <c:v>63.428571428571431</c:v>
                </c:pt>
                <c:pt idx="124">
                  <c:v>60.714285714285715</c:v>
                </c:pt>
                <c:pt idx="125">
                  <c:v>64.142857142857139</c:v>
                </c:pt>
                <c:pt idx="126">
                  <c:v>63.428571428571431</c:v>
                </c:pt>
                <c:pt idx="127">
                  <c:v>60.428571428571431</c:v>
                </c:pt>
                <c:pt idx="128">
                  <c:v>63.428571428571431</c:v>
                </c:pt>
                <c:pt idx="129">
                  <c:v>66.142857142857139</c:v>
                </c:pt>
                <c:pt idx="130">
                  <c:v>60.285714285714285</c:v>
                </c:pt>
                <c:pt idx="131">
                  <c:v>55.857142857142854</c:v>
                </c:pt>
                <c:pt idx="132">
                  <c:v>56.714285714285715</c:v>
                </c:pt>
                <c:pt idx="133">
                  <c:v>57.285714285714285</c:v>
                </c:pt>
                <c:pt idx="134">
                  <c:v>55.285714285714285</c:v>
                </c:pt>
                <c:pt idx="135">
                  <c:v>56.428571428571431</c:v>
                </c:pt>
                <c:pt idx="136">
                  <c:v>55.714285714285715</c:v>
                </c:pt>
                <c:pt idx="137">
                  <c:v>57.285714285714285</c:v>
                </c:pt>
                <c:pt idx="138">
                  <c:v>54.857142857142854</c:v>
                </c:pt>
                <c:pt idx="139">
                  <c:v>56.857142857142854</c:v>
                </c:pt>
                <c:pt idx="140">
                  <c:v>56.142857142857146</c:v>
                </c:pt>
                <c:pt idx="141">
                  <c:v>52.571428571428569</c:v>
                </c:pt>
                <c:pt idx="142">
                  <c:v>57.142857142857146</c:v>
                </c:pt>
                <c:pt idx="143">
                  <c:v>61.714285714285715</c:v>
                </c:pt>
                <c:pt idx="144">
                  <c:v>63.428571428571431</c:v>
                </c:pt>
                <c:pt idx="145">
                  <c:v>62</c:v>
                </c:pt>
                <c:pt idx="146">
                  <c:v>61.714285714285715</c:v>
                </c:pt>
                <c:pt idx="147">
                  <c:v>60.142857142857146</c:v>
                </c:pt>
                <c:pt idx="148">
                  <c:v>55</c:v>
                </c:pt>
                <c:pt idx="149">
                  <c:v>51.571428571428569</c:v>
                </c:pt>
                <c:pt idx="150">
                  <c:v>52.428571428571431</c:v>
                </c:pt>
                <c:pt idx="151">
                  <c:v>50</c:v>
                </c:pt>
                <c:pt idx="152">
                  <c:v>48</c:v>
                </c:pt>
                <c:pt idx="153">
                  <c:v>52.714285714285715</c:v>
                </c:pt>
                <c:pt idx="154">
                  <c:v>52</c:v>
                </c:pt>
                <c:pt idx="155">
                  <c:v>49.142857142857146</c:v>
                </c:pt>
                <c:pt idx="156">
                  <c:v>45.857142857142854</c:v>
                </c:pt>
                <c:pt idx="157">
                  <c:v>52</c:v>
                </c:pt>
                <c:pt idx="158">
                  <c:v>52.857142857142854</c:v>
                </c:pt>
                <c:pt idx="159">
                  <c:v>49.285714285714285</c:v>
                </c:pt>
                <c:pt idx="160">
                  <c:v>51</c:v>
                </c:pt>
                <c:pt idx="161">
                  <c:v>49.571428571428569</c:v>
                </c:pt>
                <c:pt idx="162">
                  <c:v>49.142857142857146</c:v>
                </c:pt>
                <c:pt idx="163">
                  <c:v>47</c:v>
                </c:pt>
                <c:pt idx="164">
                  <c:v>49.428571428571431</c:v>
                </c:pt>
                <c:pt idx="165">
                  <c:v>52.571428571428569</c:v>
                </c:pt>
                <c:pt idx="166">
                  <c:v>52.571428571428569</c:v>
                </c:pt>
                <c:pt idx="167">
                  <c:v>53.142857142857146</c:v>
                </c:pt>
                <c:pt idx="168">
                  <c:v>53.142857142857146</c:v>
                </c:pt>
                <c:pt idx="169">
                  <c:v>53.857142857142854</c:v>
                </c:pt>
                <c:pt idx="170">
                  <c:v>53.857142857142854</c:v>
                </c:pt>
                <c:pt idx="171">
                  <c:v>53.428571428571431</c:v>
                </c:pt>
                <c:pt idx="172">
                  <c:v>52.857142857142854</c:v>
                </c:pt>
                <c:pt idx="173">
                  <c:v>53.428571428571431</c:v>
                </c:pt>
                <c:pt idx="174">
                  <c:v>53.714285714285715</c:v>
                </c:pt>
                <c:pt idx="175">
                  <c:v>54.428571428571431</c:v>
                </c:pt>
                <c:pt idx="176">
                  <c:v>56</c:v>
                </c:pt>
                <c:pt idx="177">
                  <c:v>55.571428571428569</c:v>
                </c:pt>
                <c:pt idx="178">
                  <c:v>55.428571428571431</c:v>
                </c:pt>
                <c:pt idx="179">
                  <c:v>54.142857142857146</c:v>
                </c:pt>
                <c:pt idx="180">
                  <c:v>54.142857142857146</c:v>
                </c:pt>
                <c:pt idx="181">
                  <c:v>56.285714285714285</c:v>
                </c:pt>
                <c:pt idx="182">
                  <c:v>57.714285714285715</c:v>
                </c:pt>
                <c:pt idx="183">
                  <c:v>55</c:v>
                </c:pt>
                <c:pt idx="184">
                  <c:v>56</c:v>
                </c:pt>
                <c:pt idx="185">
                  <c:v>56.857142857142854</c:v>
                </c:pt>
                <c:pt idx="186">
                  <c:v>57</c:v>
                </c:pt>
                <c:pt idx="187">
                  <c:v>63.285714285714285</c:v>
                </c:pt>
                <c:pt idx="188">
                  <c:v>65.857142857142861</c:v>
                </c:pt>
                <c:pt idx="189">
                  <c:v>64.428571428571431</c:v>
                </c:pt>
                <c:pt idx="190">
                  <c:v>68.857142857142861</c:v>
                </c:pt>
                <c:pt idx="191">
                  <c:v>75</c:v>
                </c:pt>
                <c:pt idx="192">
                  <c:v>86.285714285714292</c:v>
                </c:pt>
                <c:pt idx="193">
                  <c:v>92</c:v>
                </c:pt>
                <c:pt idx="194">
                  <c:v>95.428571428571431</c:v>
                </c:pt>
                <c:pt idx="195">
                  <c:v>99.142857142857139</c:v>
                </c:pt>
                <c:pt idx="196">
                  <c:v>99.285714285714292</c:v>
                </c:pt>
                <c:pt idx="197">
                  <c:v>101</c:v>
                </c:pt>
                <c:pt idx="198">
                  <c:v>104.14285714285714</c:v>
                </c:pt>
                <c:pt idx="199">
                  <c:v>103.71428571428571</c:v>
                </c:pt>
                <c:pt idx="200">
                  <c:v>102.28571428571429</c:v>
                </c:pt>
                <c:pt idx="201">
                  <c:v>99.714285714285708</c:v>
                </c:pt>
                <c:pt idx="202">
                  <c:v>100.28571428571429</c:v>
                </c:pt>
                <c:pt idx="203">
                  <c:v>99</c:v>
                </c:pt>
                <c:pt idx="204">
                  <c:v>101</c:v>
                </c:pt>
                <c:pt idx="205">
                  <c:v>100.71428571428571</c:v>
                </c:pt>
                <c:pt idx="206">
                  <c:v>102</c:v>
                </c:pt>
                <c:pt idx="207">
                  <c:v>97.571428571428569</c:v>
                </c:pt>
                <c:pt idx="208">
                  <c:v>98.142857142857139</c:v>
                </c:pt>
                <c:pt idx="209">
                  <c:v>105.28571428571429</c:v>
                </c:pt>
                <c:pt idx="210">
                  <c:v>107.85714285714286</c:v>
                </c:pt>
                <c:pt idx="211">
                  <c:v>110.28571428571429</c:v>
                </c:pt>
                <c:pt idx="212">
                  <c:v>127.57142857142857</c:v>
                </c:pt>
                <c:pt idx="213">
                  <c:v>157.57142857142858</c:v>
                </c:pt>
                <c:pt idx="214">
                  <c:v>204.57142857142858</c:v>
                </c:pt>
                <c:pt idx="215">
                  <c:v>261.14285714285717</c:v>
                </c:pt>
                <c:pt idx="216">
                  <c:v>350.28571428571428</c:v>
                </c:pt>
                <c:pt idx="217">
                  <c:v>464.28571428571428</c:v>
                </c:pt>
                <c:pt idx="218">
                  <c:v>599</c:v>
                </c:pt>
                <c:pt idx="219">
                  <c:v>733.57142857142856</c:v>
                </c:pt>
                <c:pt idx="220">
                  <c:v>863.28571428571433</c:v>
                </c:pt>
                <c:pt idx="221">
                  <c:v>945.85714285714289</c:v>
                </c:pt>
                <c:pt idx="222">
                  <c:v>954.57142857142856</c:v>
                </c:pt>
                <c:pt idx="223">
                  <c:v>897</c:v>
                </c:pt>
                <c:pt idx="224">
                  <c:v>801.57142857142856</c:v>
                </c:pt>
                <c:pt idx="225">
                  <c:v>664.57142857142856</c:v>
                </c:pt>
                <c:pt idx="226">
                  <c:v>516.28571428571433</c:v>
                </c:pt>
                <c:pt idx="227">
                  <c:v>385.57142857142856</c:v>
                </c:pt>
                <c:pt idx="228">
                  <c:v>278.71428571428572</c:v>
                </c:pt>
                <c:pt idx="229">
                  <c:v>206.42857142857142</c:v>
                </c:pt>
                <c:pt idx="230">
                  <c:v>151.42857142857142</c:v>
                </c:pt>
                <c:pt idx="231">
                  <c:v>121</c:v>
                </c:pt>
                <c:pt idx="232">
                  <c:v>107.42857142857143</c:v>
                </c:pt>
                <c:pt idx="233">
                  <c:v>104.14285714285714</c:v>
                </c:pt>
                <c:pt idx="234">
                  <c:v>95.571428571428569</c:v>
                </c:pt>
                <c:pt idx="235">
                  <c:v>88.714285714285708</c:v>
                </c:pt>
                <c:pt idx="236">
                  <c:v>83.714285714285708</c:v>
                </c:pt>
                <c:pt idx="237">
                  <c:v>77.714285714285708</c:v>
                </c:pt>
                <c:pt idx="238">
                  <c:v>69.857142857142861</c:v>
                </c:pt>
                <c:pt idx="239">
                  <c:v>64.714285714285708</c:v>
                </c:pt>
                <c:pt idx="240">
                  <c:v>62.714285714285715</c:v>
                </c:pt>
                <c:pt idx="241">
                  <c:v>57.142857142857146</c:v>
                </c:pt>
                <c:pt idx="242">
                  <c:v>51.285714285714285</c:v>
                </c:pt>
                <c:pt idx="243">
                  <c:v>50.142857142857146</c:v>
                </c:pt>
                <c:pt idx="244">
                  <c:v>51.428571428571431</c:v>
                </c:pt>
                <c:pt idx="245">
                  <c:v>49.571428571428569</c:v>
                </c:pt>
                <c:pt idx="246">
                  <c:v>45.857142857142854</c:v>
                </c:pt>
                <c:pt idx="247">
                  <c:v>46</c:v>
                </c:pt>
                <c:pt idx="248">
                  <c:v>47</c:v>
                </c:pt>
                <c:pt idx="249">
                  <c:v>48.142857142857146</c:v>
                </c:pt>
                <c:pt idx="250">
                  <c:v>47.857142857142854</c:v>
                </c:pt>
                <c:pt idx="251">
                  <c:v>49.714285714285715</c:v>
                </c:pt>
                <c:pt idx="252">
                  <c:v>50.714285714285715</c:v>
                </c:pt>
                <c:pt idx="253">
                  <c:v>42.857142857142854</c:v>
                </c:pt>
                <c:pt idx="254">
                  <c:v>44.142857142857146</c:v>
                </c:pt>
                <c:pt idx="255">
                  <c:v>54</c:v>
                </c:pt>
                <c:pt idx="256">
                  <c:v>48.857142857142854</c:v>
                </c:pt>
                <c:pt idx="257">
                  <c:v>47</c:v>
                </c:pt>
                <c:pt idx="258">
                  <c:v>52.142857142857146</c:v>
                </c:pt>
                <c:pt idx="259">
                  <c:v>50.285714285714285</c:v>
                </c:pt>
                <c:pt idx="260">
                  <c:v>46.714285714285715</c:v>
                </c:pt>
                <c:pt idx="261">
                  <c:v>48.428571428571431</c:v>
                </c:pt>
                <c:pt idx="262">
                  <c:v>48.285714285714285</c:v>
                </c:pt>
                <c:pt idx="263">
                  <c:v>45.857142857142854</c:v>
                </c:pt>
                <c:pt idx="264">
                  <c:v>46.571428571428569</c:v>
                </c:pt>
                <c:pt idx="265">
                  <c:v>48.428571428571431</c:v>
                </c:pt>
                <c:pt idx="266">
                  <c:v>49.142857142857146</c:v>
                </c:pt>
                <c:pt idx="267">
                  <c:v>48.428571428571431</c:v>
                </c:pt>
                <c:pt idx="268">
                  <c:v>48.428571428571431</c:v>
                </c:pt>
                <c:pt idx="269">
                  <c:v>48.571428571428569</c:v>
                </c:pt>
                <c:pt idx="270">
                  <c:v>48.571428571428569</c:v>
                </c:pt>
                <c:pt idx="271">
                  <c:v>51.428571428571431</c:v>
                </c:pt>
                <c:pt idx="272">
                  <c:v>51</c:v>
                </c:pt>
                <c:pt idx="273">
                  <c:v>47.428571428571431</c:v>
                </c:pt>
                <c:pt idx="274">
                  <c:v>49.857142857142854</c:v>
                </c:pt>
                <c:pt idx="275">
                  <c:v>51.571428571428569</c:v>
                </c:pt>
                <c:pt idx="276">
                  <c:v>49.285714285714285</c:v>
                </c:pt>
                <c:pt idx="277">
                  <c:v>52.285714285714285</c:v>
                </c:pt>
                <c:pt idx="278">
                  <c:v>53.142857142857146</c:v>
                </c:pt>
                <c:pt idx="279">
                  <c:v>55.142857142857146</c:v>
                </c:pt>
                <c:pt idx="280">
                  <c:v>59.571428571428569</c:v>
                </c:pt>
                <c:pt idx="281">
                  <c:v>58.714285714285715</c:v>
                </c:pt>
                <c:pt idx="282">
                  <c:v>61.714285714285715</c:v>
                </c:pt>
                <c:pt idx="283">
                  <c:v>63.285714285714285</c:v>
                </c:pt>
                <c:pt idx="284">
                  <c:v>56.428571428571431</c:v>
                </c:pt>
                <c:pt idx="285">
                  <c:v>58.857142857142854</c:v>
                </c:pt>
                <c:pt idx="286">
                  <c:v>60</c:v>
                </c:pt>
                <c:pt idx="287">
                  <c:v>58.571428571428569</c:v>
                </c:pt>
                <c:pt idx="288">
                  <c:v>55.571428571428569</c:v>
                </c:pt>
                <c:pt idx="289">
                  <c:v>52</c:v>
                </c:pt>
                <c:pt idx="290">
                  <c:v>49.571428571428569</c:v>
                </c:pt>
                <c:pt idx="291">
                  <c:v>48</c:v>
                </c:pt>
                <c:pt idx="292">
                  <c:v>50.857142857142854</c:v>
                </c:pt>
                <c:pt idx="293">
                  <c:v>48</c:v>
                </c:pt>
                <c:pt idx="294">
                  <c:v>46.571428571428569</c:v>
                </c:pt>
                <c:pt idx="295">
                  <c:v>47.285714285714285</c:v>
                </c:pt>
                <c:pt idx="296">
                  <c:v>47.571428571428569</c:v>
                </c:pt>
                <c:pt idx="297">
                  <c:v>46.571428571428569</c:v>
                </c:pt>
                <c:pt idx="298">
                  <c:v>45.714285714285715</c:v>
                </c:pt>
                <c:pt idx="299">
                  <c:v>46.571428571428569</c:v>
                </c:pt>
                <c:pt idx="300">
                  <c:v>47.285714285714285</c:v>
                </c:pt>
                <c:pt idx="301">
                  <c:v>52.285714285714285</c:v>
                </c:pt>
                <c:pt idx="302">
                  <c:v>53.285714285714285</c:v>
                </c:pt>
                <c:pt idx="303">
                  <c:v>50.857142857142854</c:v>
                </c:pt>
                <c:pt idx="304">
                  <c:v>51.285714285714285</c:v>
                </c:pt>
                <c:pt idx="305">
                  <c:v>49.142857142857146</c:v>
                </c:pt>
                <c:pt idx="306">
                  <c:v>47.142857142857146</c:v>
                </c:pt>
                <c:pt idx="307">
                  <c:v>48.857142857142854</c:v>
                </c:pt>
                <c:pt idx="308">
                  <c:v>48.285714285714285</c:v>
                </c:pt>
                <c:pt idx="309">
                  <c:v>49.571428571428569</c:v>
                </c:pt>
                <c:pt idx="310">
                  <c:v>47.285714285714285</c:v>
                </c:pt>
                <c:pt idx="311">
                  <c:v>46</c:v>
                </c:pt>
                <c:pt idx="312">
                  <c:v>48.142857142857146</c:v>
                </c:pt>
                <c:pt idx="313">
                  <c:v>52.428571428571431</c:v>
                </c:pt>
                <c:pt idx="314">
                  <c:v>50.571428571428569</c:v>
                </c:pt>
                <c:pt idx="315">
                  <c:v>47.285714285714285</c:v>
                </c:pt>
                <c:pt idx="316">
                  <c:v>51</c:v>
                </c:pt>
                <c:pt idx="317">
                  <c:v>54.714285714285715</c:v>
                </c:pt>
                <c:pt idx="318">
                  <c:v>55.571428571428569</c:v>
                </c:pt>
                <c:pt idx="319">
                  <c:v>56.714285714285715</c:v>
                </c:pt>
                <c:pt idx="320">
                  <c:v>57.571428571428569</c:v>
                </c:pt>
                <c:pt idx="321">
                  <c:v>59.857142857142854</c:v>
                </c:pt>
                <c:pt idx="322">
                  <c:v>57.857142857142854</c:v>
                </c:pt>
                <c:pt idx="323">
                  <c:v>53.714285714285715</c:v>
                </c:pt>
                <c:pt idx="324">
                  <c:v>53</c:v>
                </c:pt>
                <c:pt idx="325">
                  <c:v>51.428571428571431</c:v>
                </c:pt>
                <c:pt idx="326">
                  <c:v>53.142857142857146</c:v>
                </c:pt>
                <c:pt idx="327">
                  <c:v>51.857142857142854</c:v>
                </c:pt>
                <c:pt idx="328">
                  <c:v>49.571428571428569</c:v>
                </c:pt>
                <c:pt idx="329">
                  <c:v>51.285714285714285</c:v>
                </c:pt>
                <c:pt idx="330">
                  <c:v>50.428571428571431</c:v>
                </c:pt>
                <c:pt idx="331">
                  <c:v>49.714285714285715</c:v>
                </c:pt>
                <c:pt idx="332">
                  <c:v>51.142857142857146</c:v>
                </c:pt>
                <c:pt idx="333">
                  <c:v>50.857142857142854</c:v>
                </c:pt>
                <c:pt idx="334">
                  <c:v>51.714285714285715</c:v>
                </c:pt>
                <c:pt idx="335">
                  <c:v>50.571428571428569</c:v>
                </c:pt>
                <c:pt idx="336">
                  <c:v>50.857142857142854</c:v>
                </c:pt>
                <c:pt idx="337">
                  <c:v>53</c:v>
                </c:pt>
                <c:pt idx="338">
                  <c:v>51.428571428571431</c:v>
                </c:pt>
                <c:pt idx="339">
                  <c:v>48.571428571428569</c:v>
                </c:pt>
                <c:pt idx="340">
                  <c:v>47.571428571428569</c:v>
                </c:pt>
                <c:pt idx="341">
                  <c:v>46.428571428571431</c:v>
                </c:pt>
                <c:pt idx="342">
                  <c:v>44.428571428571431</c:v>
                </c:pt>
                <c:pt idx="343">
                  <c:v>43.571428571428569</c:v>
                </c:pt>
                <c:pt idx="344">
                  <c:v>46</c:v>
                </c:pt>
                <c:pt idx="345">
                  <c:v>48.142857142857146</c:v>
                </c:pt>
                <c:pt idx="346">
                  <c:v>44.285714285714285</c:v>
                </c:pt>
                <c:pt idx="347">
                  <c:v>42.285714285714285</c:v>
                </c:pt>
                <c:pt idx="348">
                  <c:v>43</c:v>
                </c:pt>
                <c:pt idx="349">
                  <c:v>43.857142857142854</c:v>
                </c:pt>
                <c:pt idx="350">
                  <c:v>44.714285714285715</c:v>
                </c:pt>
                <c:pt idx="351">
                  <c:v>44.571428571428569</c:v>
                </c:pt>
                <c:pt idx="352">
                  <c:v>44.714285714285715</c:v>
                </c:pt>
                <c:pt idx="353">
                  <c:v>47.285714285714285</c:v>
                </c:pt>
                <c:pt idx="354">
                  <c:v>46.428571428571431</c:v>
                </c:pt>
                <c:pt idx="355">
                  <c:v>45.428571428571431</c:v>
                </c:pt>
                <c:pt idx="356">
                  <c:v>45.428571428571431</c:v>
                </c:pt>
                <c:pt idx="357">
                  <c:v>47.142857142857146</c:v>
                </c:pt>
                <c:pt idx="358">
                  <c:v>47</c:v>
                </c:pt>
                <c:pt idx="359">
                  <c:v>46.285714285714285</c:v>
                </c:pt>
                <c:pt idx="360">
                  <c:v>46</c:v>
                </c:pt>
                <c:pt idx="361">
                  <c:v>45.714285714285715</c:v>
                </c:pt>
                <c:pt idx="362">
                  <c:v>45.142857142857146</c:v>
                </c:pt>
                <c:pt idx="363">
                  <c:v>44.142857142857146</c:v>
                </c:pt>
                <c:pt idx="364">
                  <c:v>46.142857142857146</c:v>
                </c:pt>
                <c:pt idx="365">
                  <c:v>46.857142857142854</c:v>
                </c:pt>
                <c:pt idx="366">
                  <c:v>45.571428571428569</c:v>
                </c:pt>
                <c:pt idx="367">
                  <c:v>44.142857142857146</c:v>
                </c:pt>
                <c:pt idx="368">
                  <c:v>44.714285714285715</c:v>
                </c:pt>
                <c:pt idx="369">
                  <c:v>43.571428571428569</c:v>
                </c:pt>
                <c:pt idx="370">
                  <c:v>46.714285714285715</c:v>
                </c:pt>
                <c:pt idx="371">
                  <c:v>50</c:v>
                </c:pt>
                <c:pt idx="372">
                  <c:v>48.571428571428569</c:v>
                </c:pt>
                <c:pt idx="373">
                  <c:v>46.142857142857146</c:v>
                </c:pt>
                <c:pt idx="374">
                  <c:v>46.571428571428569</c:v>
                </c:pt>
                <c:pt idx="375">
                  <c:v>47.571428571428569</c:v>
                </c:pt>
                <c:pt idx="376">
                  <c:v>51.285714285714285</c:v>
                </c:pt>
                <c:pt idx="377">
                  <c:v>54.857142857142854</c:v>
                </c:pt>
                <c:pt idx="378">
                  <c:v>63.285714285714285</c:v>
                </c:pt>
                <c:pt idx="379">
                  <c:v>76.428571428571431</c:v>
                </c:pt>
                <c:pt idx="380">
                  <c:v>88.428571428571431</c:v>
                </c:pt>
                <c:pt idx="381">
                  <c:v>110.71428571428571</c:v>
                </c:pt>
                <c:pt idx="382">
                  <c:v>144.57142857142858</c:v>
                </c:pt>
                <c:pt idx="383">
                  <c:v>181.28571428571428</c:v>
                </c:pt>
                <c:pt idx="384">
                  <c:v>229.42857142857142</c:v>
                </c:pt>
                <c:pt idx="385">
                  <c:v>282.28571428571428</c:v>
                </c:pt>
                <c:pt idx="386">
                  <c:v>338.71428571428572</c:v>
                </c:pt>
                <c:pt idx="387">
                  <c:v>391.14285714285717</c:v>
                </c:pt>
                <c:pt idx="388">
                  <c:v>438.85714285714283</c:v>
                </c:pt>
                <c:pt idx="389">
                  <c:v>467.28571428571428</c:v>
                </c:pt>
                <c:pt idx="390">
                  <c:v>469.28571428571428</c:v>
                </c:pt>
                <c:pt idx="391">
                  <c:v>449.28571428571428</c:v>
                </c:pt>
                <c:pt idx="392">
                  <c:v>412.71428571428572</c:v>
                </c:pt>
                <c:pt idx="393">
                  <c:v>366.42857142857144</c:v>
                </c:pt>
                <c:pt idx="394">
                  <c:v>310.14285714285717</c:v>
                </c:pt>
                <c:pt idx="395">
                  <c:v>253.42857142857142</c:v>
                </c:pt>
                <c:pt idx="396">
                  <c:v>198.57142857142858</c:v>
                </c:pt>
                <c:pt idx="397">
                  <c:v>151.28571428571428</c:v>
                </c:pt>
                <c:pt idx="398">
                  <c:v>113.28571428571429</c:v>
                </c:pt>
                <c:pt idx="399">
                  <c:v>86.285714285714292</c:v>
                </c:pt>
                <c:pt idx="400">
                  <c:v>68.714285714285708</c:v>
                </c:pt>
                <c:pt idx="401">
                  <c:v>59.571428571428569</c:v>
                </c:pt>
                <c:pt idx="402">
                  <c:v>51.285714285714285</c:v>
                </c:pt>
                <c:pt idx="403">
                  <c:v>44.571428571428569</c:v>
                </c:pt>
                <c:pt idx="404">
                  <c:v>42.571428571428569</c:v>
                </c:pt>
                <c:pt idx="405">
                  <c:v>37.857142857142854</c:v>
                </c:pt>
                <c:pt idx="406">
                  <c:v>37.714285714285715</c:v>
                </c:pt>
                <c:pt idx="407">
                  <c:v>39.714285714285715</c:v>
                </c:pt>
                <c:pt idx="408">
                  <c:v>38.142857142857146</c:v>
                </c:pt>
                <c:pt idx="409">
                  <c:v>37.857142857142854</c:v>
                </c:pt>
                <c:pt idx="410">
                  <c:v>38.571428571428569</c:v>
                </c:pt>
                <c:pt idx="411">
                  <c:v>41.714285714285715</c:v>
                </c:pt>
                <c:pt idx="412">
                  <c:v>44.571428571428569</c:v>
                </c:pt>
                <c:pt idx="413">
                  <c:v>48.714285714285715</c:v>
                </c:pt>
                <c:pt idx="414">
                  <c:v>52.285714285714285</c:v>
                </c:pt>
                <c:pt idx="415">
                  <c:v>56.428571428571431</c:v>
                </c:pt>
                <c:pt idx="416">
                  <c:v>61.571428571428569</c:v>
                </c:pt>
                <c:pt idx="417">
                  <c:v>70.285714285714292</c:v>
                </c:pt>
                <c:pt idx="418">
                  <c:v>78.857142857142861</c:v>
                </c:pt>
                <c:pt idx="419">
                  <c:v>84.714285714285708</c:v>
                </c:pt>
                <c:pt idx="420">
                  <c:v>89.714285714285708</c:v>
                </c:pt>
                <c:pt idx="421">
                  <c:v>88.714285714285708</c:v>
                </c:pt>
                <c:pt idx="422">
                  <c:v>88.714285714285708</c:v>
                </c:pt>
                <c:pt idx="423">
                  <c:v>87.714285714285708</c:v>
                </c:pt>
                <c:pt idx="424">
                  <c:v>84.285714285714292</c:v>
                </c:pt>
                <c:pt idx="425">
                  <c:v>80</c:v>
                </c:pt>
                <c:pt idx="426">
                  <c:v>78.285714285714292</c:v>
                </c:pt>
                <c:pt idx="427">
                  <c:v>72.714285714285708</c:v>
                </c:pt>
                <c:pt idx="428">
                  <c:v>62.285714285714285</c:v>
                </c:pt>
                <c:pt idx="429">
                  <c:v>57.571428571428569</c:v>
                </c:pt>
                <c:pt idx="430">
                  <c:v>54</c:v>
                </c:pt>
                <c:pt idx="431">
                  <c:v>51.142857142857146</c:v>
                </c:pt>
                <c:pt idx="432">
                  <c:v>51.857142857142854</c:v>
                </c:pt>
                <c:pt idx="433">
                  <c:v>52</c:v>
                </c:pt>
                <c:pt idx="434">
                  <c:v>47.142857142857146</c:v>
                </c:pt>
                <c:pt idx="435">
                  <c:v>43.714285714285715</c:v>
                </c:pt>
                <c:pt idx="436">
                  <c:v>44.428571428571431</c:v>
                </c:pt>
                <c:pt idx="437">
                  <c:v>43.428571428571431</c:v>
                </c:pt>
                <c:pt idx="438">
                  <c:v>43.285714285714285</c:v>
                </c:pt>
                <c:pt idx="439">
                  <c:v>41.428571428571431</c:v>
                </c:pt>
                <c:pt idx="440">
                  <c:v>39.857142857142854</c:v>
                </c:pt>
                <c:pt idx="441">
                  <c:v>37.285714285714285</c:v>
                </c:pt>
                <c:pt idx="442">
                  <c:v>36.571428571428569</c:v>
                </c:pt>
                <c:pt idx="443">
                  <c:v>42</c:v>
                </c:pt>
                <c:pt idx="444">
                  <c:v>44.142857142857146</c:v>
                </c:pt>
                <c:pt idx="445">
                  <c:v>43.285714285714285</c:v>
                </c:pt>
                <c:pt idx="446">
                  <c:v>44</c:v>
                </c:pt>
                <c:pt idx="447">
                  <c:v>45</c:v>
                </c:pt>
                <c:pt idx="448">
                  <c:v>46</c:v>
                </c:pt>
                <c:pt idx="449">
                  <c:v>43.285714285714285</c:v>
                </c:pt>
                <c:pt idx="450">
                  <c:v>42</c:v>
                </c:pt>
                <c:pt idx="451">
                  <c:v>41.285714285714285</c:v>
                </c:pt>
                <c:pt idx="452">
                  <c:v>39.142857142857146</c:v>
                </c:pt>
                <c:pt idx="453">
                  <c:v>40.142857142857146</c:v>
                </c:pt>
                <c:pt idx="454">
                  <c:v>41.285714285714285</c:v>
                </c:pt>
                <c:pt idx="455">
                  <c:v>38</c:v>
                </c:pt>
                <c:pt idx="456">
                  <c:v>37.142857142857146</c:v>
                </c:pt>
                <c:pt idx="457">
                  <c:v>38.428571428571431</c:v>
                </c:pt>
                <c:pt idx="458">
                  <c:v>38</c:v>
                </c:pt>
                <c:pt idx="459">
                  <c:v>37</c:v>
                </c:pt>
                <c:pt idx="460">
                  <c:v>36</c:v>
                </c:pt>
                <c:pt idx="461">
                  <c:v>36</c:v>
                </c:pt>
                <c:pt idx="462">
                  <c:v>34.714285714285715</c:v>
                </c:pt>
                <c:pt idx="463">
                  <c:v>34.285714285714285</c:v>
                </c:pt>
                <c:pt idx="464">
                  <c:v>32.857142857142854</c:v>
                </c:pt>
                <c:pt idx="465">
                  <c:v>32.857142857142854</c:v>
                </c:pt>
                <c:pt idx="466">
                  <c:v>34.714285714285715</c:v>
                </c:pt>
                <c:pt idx="467">
                  <c:v>36.857142857142854</c:v>
                </c:pt>
                <c:pt idx="468">
                  <c:v>37.571428571428569</c:v>
                </c:pt>
                <c:pt idx="469">
                  <c:v>37.714285714285715</c:v>
                </c:pt>
                <c:pt idx="470">
                  <c:v>39.857142857142854</c:v>
                </c:pt>
                <c:pt idx="471">
                  <c:v>43.571428571428569</c:v>
                </c:pt>
                <c:pt idx="472">
                  <c:v>45.142857142857146</c:v>
                </c:pt>
                <c:pt idx="473">
                  <c:v>48.857142857142854</c:v>
                </c:pt>
                <c:pt idx="474">
                  <c:v>59</c:v>
                </c:pt>
                <c:pt idx="475">
                  <c:v>67.714285714285708</c:v>
                </c:pt>
                <c:pt idx="476">
                  <c:v>81</c:v>
                </c:pt>
                <c:pt idx="477">
                  <c:v>96.142857142857139</c:v>
                </c:pt>
                <c:pt idx="478">
                  <c:v>114.85714285714286</c:v>
                </c:pt>
                <c:pt idx="479">
                  <c:v>142.85714285714286</c:v>
                </c:pt>
                <c:pt idx="480">
                  <c:v>169.85714285714286</c:v>
                </c:pt>
                <c:pt idx="481">
                  <c:v>194.28571428571428</c:v>
                </c:pt>
                <c:pt idx="482">
                  <c:v>216</c:v>
                </c:pt>
                <c:pt idx="483">
                  <c:v>244.14285714285714</c:v>
                </c:pt>
                <c:pt idx="484">
                  <c:v>264.71428571428572</c:v>
                </c:pt>
                <c:pt idx="485">
                  <c:v>272.14285714285717</c:v>
                </c:pt>
                <c:pt idx="486">
                  <c:v>267.57142857142856</c:v>
                </c:pt>
                <c:pt idx="487">
                  <c:v>255.71428571428572</c:v>
                </c:pt>
                <c:pt idx="488">
                  <c:v>238.85714285714286</c:v>
                </c:pt>
                <c:pt idx="489">
                  <c:v>220.71428571428572</c:v>
                </c:pt>
                <c:pt idx="490">
                  <c:v>204.57142857142858</c:v>
                </c:pt>
                <c:pt idx="491">
                  <c:v>181.28571428571428</c:v>
                </c:pt>
                <c:pt idx="492">
                  <c:v>154.14285714285714</c:v>
                </c:pt>
                <c:pt idx="493">
                  <c:v>134.14285714285714</c:v>
                </c:pt>
                <c:pt idx="494">
                  <c:v>130.71428571428572</c:v>
                </c:pt>
                <c:pt idx="495">
                  <c:v>130.14285714285714</c:v>
                </c:pt>
                <c:pt idx="496">
                  <c:v>133.14285714285714</c:v>
                </c:pt>
                <c:pt idx="497">
                  <c:v>147.14285714285714</c:v>
                </c:pt>
                <c:pt idx="498">
                  <c:v>165.42857142857142</c:v>
                </c:pt>
                <c:pt idx="499">
                  <c:v>187.85714285714286</c:v>
                </c:pt>
                <c:pt idx="500">
                  <c:v>219.28571428571428</c:v>
                </c:pt>
                <c:pt idx="501">
                  <c:v>248.42857142857142</c:v>
                </c:pt>
                <c:pt idx="502">
                  <c:v>267.14285714285717</c:v>
                </c:pt>
                <c:pt idx="503">
                  <c:v>281.28571428571428</c:v>
                </c:pt>
                <c:pt idx="504">
                  <c:v>295.71428571428572</c:v>
                </c:pt>
                <c:pt idx="505">
                  <c:v>295.28571428571428</c:v>
                </c:pt>
                <c:pt idx="506">
                  <c:v>283.71428571428572</c:v>
                </c:pt>
                <c:pt idx="507">
                  <c:v>265.71428571428572</c:v>
                </c:pt>
                <c:pt idx="508">
                  <c:v>231.28571428571428</c:v>
                </c:pt>
                <c:pt idx="509">
                  <c:v>198.71428571428572</c:v>
                </c:pt>
                <c:pt idx="510">
                  <c:v>178.42857142857142</c:v>
                </c:pt>
                <c:pt idx="511">
                  <c:v>151.42857142857142</c:v>
                </c:pt>
                <c:pt idx="512">
                  <c:v>118.42857142857143</c:v>
                </c:pt>
                <c:pt idx="513">
                  <c:v>98.571428571428569</c:v>
                </c:pt>
                <c:pt idx="514">
                  <c:v>88.571428571428569</c:v>
                </c:pt>
                <c:pt idx="515">
                  <c:v>80.714285714285708</c:v>
                </c:pt>
                <c:pt idx="516">
                  <c:v>80.714285714285708</c:v>
                </c:pt>
                <c:pt idx="517">
                  <c:v>85.571428571428569</c:v>
                </c:pt>
                <c:pt idx="518">
                  <c:v>92.857142857142861</c:v>
                </c:pt>
                <c:pt idx="519">
                  <c:v>108.14285714285714</c:v>
                </c:pt>
                <c:pt idx="520">
                  <c:v>120.28571428571429</c:v>
                </c:pt>
                <c:pt idx="521">
                  <c:v>131.28571428571428</c:v>
                </c:pt>
                <c:pt idx="522">
                  <c:v>143.14285714285714</c:v>
                </c:pt>
                <c:pt idx="523">
                  <c:v>153</c:v>
                </c:pt>
                <c:pt idx="524">
                  <c:v>163.71428571428572</c:v>
                </c:pt>
                <c:pt idx="525">
                  <c:v>167.42857142857142</c:v>
                </c:pt>
                <c:pt idx="526">
                  <c:v>163.85714285714286</c:v>
                </c:pt>
                <c:pt idx="527">
                  <c:v>154.71428571428572</c:v>
                </c:pt>
                <c:pt idx="528">
                  <c:v>141.28571428571428</c:v>
                </c:pt>
                <c:pt idx="529">
                  <c:v>129.57142857142858</c:v>
                </c:pt>
                <c:pt idx="530">
                  <c:v>115.85714285714286</c:v>
                </c:pt>
                <c:pt idx="531">
                  <c:v>107.28571428571429</c:v>
                </c:pt>
                <c:pt idx="532">
                  <c:v>104</c:v>
                </c:pt>
                <c:pt idx="533">
                  <c:v>99</c:v>
                </c:pt>
                <c:pt idx="534">
                  <c:v>92.142857142857139</c:v>
                </c:pt>
                <c:pt idx="535">
                  <c:v>89.714285714285708</c:v>
                </c:pt>
                <c:pt idx="536">
                  <c:v>92.571428571428569</c:v>
                </c:pt>
                <c:pt idx="537">
                  <c:v>97.571428571428569</c:v>
                </c:pt>
                <c:pt idx="538">
                  <c:v>108.28571428571429</c:v>
                </c:pt>
                <c:pt idx="539">
                  <c:v>117.85714285714286</c:v>
                </c:pt>
                <c:pt idx="540">
                  <c:v>130.28571428571428</c:v>
                </c:pt>
                <c:pt idx="541">
                  <c:v>143.28571428571428</c:v>
                </c:pt>
                <c:pt idx="542">
                  <c:v>153.28571428571428</c:v>
                </c:pt>
                <c:pt idx="543">
                  <c:v>172.57142857142858</c:v>
                </c:pt>
                <c:pt idx="544">
                  <c:v>186.28571428571428</c:v>
                </c:pt>
                <c:pt idx="545">
                  <c:v>188.28571428571428</c:v>
                </c:pt>
                <c:pt idx="546">
                  <c:v>188.42857142857142</c:v>
                </c:pt>
                <c:pt idx="547">
                  <c:v>186.42857142857142</c:v>
                </c:pt>
                <c:pt idx="548">
                  <c:v>181</c:v>
                </c:pt>
                <c:pt idx="549">
                  <c:v>170.14285714285714</c:v>
                </c:pt>
                <c:pt idx="550">
                  <c:v>163</c:v>
                </c:pt>
                <c:pt idx="551">
                  <c:v>155</c:v>
                </c:pt>
                <c:pt idx="552">
                  <c:v>143</c:v>
                </c:pt>
                <c:pt idx="553">
                  <c:v>134.28571428571428</c:v>
                </c:pt>
                <c:pt idx="554">
                  <c:v>122</c:v>
                </c:pt>
                <c:pt idx="555">
                  <c:v>111.42857142857143</c:v>
                </c:pt>
                <c:pt idx="556">
                  <c:v>106.57142857142857</c:v>
                </c:pt>
                <c:pt idx="557">
                  <c:v>105.42857142857143</c:v>
                </c:pt>
                <c:pt idx="558">
                  <c:v>102.71428571428571</c:v>
                </c:pt>
                <c:pt idx="559">
                  <c:v>94.142857142857139</c:v>
                </c:pt>
                <c:pt idx="560">
                  <c:v>89.857142857142861</c:v>
                </c:pt>
                <c:pt idx="561">
                  <c:v>85.285714285714292</c:v>
                </c:pt>
                <c:pt idx="562">
                  <c:v>82.142857142857139</c:v>
                </c:pt>
                <c:pt idx="563">
                  <c:v>77.428571428571431</c:v>
                </c:pt>
                <c:pt idx="564">
                  <c:v>68.714285714285708</c:v>
                </c:pt>
                <c:pt idx="565">
                  <c:v>63.857142857142854</c:v>
                </c:pt>
                <c:pt idx="566">
                  <c:v>58.857142857142854</c:v>
                </c:pt>
                <c:pt idx="567">
                  <c:v>52.142857142857146</c:v>
                </c:pt>
                <c:pt idx="568">
                  <c:v>46.142857142857146</c:v>
                </c:pt>
                <c:pt idx="569">
                  <c:v>45</c:v>
                </c:pt>
                <c:pt idx="570">
                  <c:v>45.428571428571431</c:v>
                </c:pt>
                <c:pt idx="571">
                  <c:v>45.428571428571431</c:v>
                </c:pt>
                <c:pt idx="572">
                  <c:v>44.571428571428569</c:v>
                </c:pt>
                <c:pt idx="573">
                  <c:v>43.857142857142854</c:v>
                </c:pt>
                <c:pt idx="574">
                  <c:v>47.428571428571431</c:v>
                </c:pt>
                <c:pt idx="575">
                  <c:v>50.571428571428569</c:v>
                </c:pt>
                <c:pt idx="576">
                  <c:v>54.428571428571431</c:v>
                </c:pt>
                <c:pt idx="577">
                  <c:v>60.714285714285715</c:v>
                </c:pt>
                <c:pt idx="578">
                  <c:v>63.428571428571431</c:v>
                </c:pt>
                <c:pt idx="579">
                  <c:v>65</c:v>
                </c:pt>
                <c:pt idx="580">
                  <c:v>68.714285714285708</c:v>
                </c:pt>
                <c:pt idx="581">
                  <c:v>71.428571428571431</c:v>
                </c:pt>
                <c:pt idx="582">
                  <c:v>73.857142857142861</c:v>
                </c:pt>
                <c:pt idx="583">
                  <c:v>72.571428571428569</c:v>
                </c:pt>
                <c:pt idx="584">
                  <c:v>71.857142857142861</c:v>
                </c:pt>
                <c:pt idx="585">
                  <c:v>71.571428571428569</c:v>
                </c:pt>
                <c:pt idx="586">
                  <c:v>69.142857142857139</c:v>
                </c:pt>
                <c:pt idx="587">
                  <c:v>69.714285714285708</c:v>
                </c:pt>
                <c:pt idx="588">
                  <c:v>68.857142857142861</c:v>
                </c:pt>
                <c:pt idx="589">
                  <c:v>63.714285714285715</c:v>
                </c:pt>
                <c:pt idx="590">
                  <c:v>59.142857142857146</c:v>
                </c:pt>
                <c:pt idx="591">
                  <c:v>58.285714285714285</c:v>
                </c:pt>
                <c:pt idx="592">
                  <c:v>60</c:v>
                </c:pt>
                <c:pt idx="593">
                  <c:v>56.428571428571431</c:v>
                </c:pt>
                <c:pt idx="594">
                  <c:v>52.285714285714285</c:v>
                </c:pt>
                <c:pt idx="595">
                  <c:v>53.714285714285715</c:v>
                </c:pt>
                <c:pt idx="596">
                  <c:v>54.142857142857146</c:v>
                </c:pt>
                <c:pt idx="597">
                  <c:v>56.285714285714285</c:v>
                </c:pt>
                <c:pt idx="598">
                  <c:v>55.142857142857146</c:v>
                </c:pt>
                <c:pt idx="599">
                  <c:v>51</c:v>
                </c:pt>
                <c:pt idx="600">
                  <c:v>50.428571428571431</c:v>
                </c:pt>
                <c:pt idx="601">
                  <c:v>48</c:v>
                </c:pt>
                <c:pt idx="602">
                  <c:v>45.428571428571431</c:v>
                </c:pt>
                <c:pt idx="603">
                  <c:v>43.714285714285715</c:v>
                </c:pt>
                <c:pt idx="604">
                  <c:v>43.571428571428569</c:v>
                </c:pt>
                <c:pt idx="605">
                  <c:v>41.571428571428569</c:v>
                </c:pt>
                <c:pt idx="606">
                  <c:v>37.142857142857146</c:v>
                </c:pt>
                <c:pt idx="607">
                  <c:v>35</c:v>
                </c:pt>
                <c:pt idx="608">
                  <c:v>32.857142857142854</c:v>
                </c:pt>
                <c:pt idx="609">
                  <c:v>31.571428571428573</c:v>
                </c:pt>
                <c:pt idx="610">
                  <c:v>30.571428571428573</c:v>
                </c:pt>
                <c:pt idx="611">
                  <c:v>27.142857142857142</c:v>
                </c:pt>
                <c:pt idx="612">
                  <c:v>26.285714285714285</c:v>
                </c:pt>
                <c:pt idx="613">
                  <c:v>25.571428571428573</c:v>
                </c:pt>
                <c:pt idx="614">
                  <c:v>26.285714285714285</c:v>
                </c:pt>
                <c:pt idx="615">
                  <c:v>27.857142857142858</c:v>
                </c:pt>
                <c:pt idx="616">
                  <c:v>27.714285714285715</c:v>
                </c:pt>
                <c:pt idx="617">
                  <c:v>31</c:v>
                </c:pt>
                <c:pt idx="618">
                  <c:v>33.714285714285715</c:v>
                </c:pt>
                <c:pt idx="619">
                  <c:v>35.857142857142854</c:v>
                </c:pt>
                <c:pt idx="620">
                  <c:v>38.285714285714285</c:v>
                </c:pt>
                <c:pt idx="621">
                  <c:v>41.285714285714285</c:v>
                </c:pt>
                <c:pt idx="622">
                  <c:v>41.571428571428569</c:v>
                </c:pt>
                <c:pt idx="623">
                  <c:v>43.285714285714285</c:v>
                </c:pt>
                <c:pt idx="624">
                  <c:v>48</c:v>
                </c:pt>
                <c:pt idx="625">
                  <c:v>50.857142857142854</c:v>
                </c:pt>
                <c:pt idx="626">
                  <c:v>51.285714285714285</c:v>
                </c:pt>
                <c:pt idx="627">
                  <c:v>51.571428571428569</c:v>
                </c:pt>
                <c:pt idx="628">
                  <c:v>50.428571428571431</c:v>
                </c:pt>
                <c:pt idx="629">
                  <c:v>47.428571428571431</c:v>
                </c:pt>
                <c:pt idx="630">
                  <c:v>43.857142857142854</c:v>
                </c:pt>
                <c:pt idx="631">
                  <c:v>40.285714285714285</c:v>
                </c:pt>
                <c:pt idx="632">
                  <c:v>37.714285714285715</c:v>
                </c:pt>
                <c:pt idx="633">
                  <c:v>34.285714285714285</c:v>
                </c:pt>
                <c:pt idx="634">
                  <c:v>31.714285714285715</c:v>
                </c:pt>
                <c:pt idx="635">
                  <c:v>28.428571428571427</c:v>
                </c:pt>
                <c:pt idx="636">
                  <c:v>28.285714285714285</c:v>
                </c:pt>
                <c:pt idx="637">
                  <c:v>27.428571428571427</c:v>
                </c:pt>
                <c:pt idx="638">
                  <c:v>24.857142857142858</c:v>
                </c:pt>
                <c:pt idx="639">
                  <c:v>24.285714285714285</c:v>
                </c:pt>
                <c:pt idx="640">
                  <c:v>24.714285714285715</c:v>
                </c:pt>
                <c:pt idx="641">
                  <c:v>24.285714285714285</c:v>
                </c:pt>
                <c:pt idx="642">
                  <c:v>23.857142857142858</c:v>
                </c:pt>
                <c:pt idx="643">
                  <c:v>23.857142857142858</c:v>
                </c:pt>
                <c:pt idx="644">
                  <c:v>23.428571428571427</c:v>
                </c:pt>
                <c:pt idx="645">
                  <c:v>26.285714285714285</c:v>
                </c:pt>
                <c:pt idx="646">
                  <c:v>28.857142857142858</c:v>
                </c:pt>
                <c:pt idx="647">
                  <c:v>27.857142857142858</c:v>
                </c:pt>
                <c:pt idx="648">
                  <c:v>27.857142857142858</c:v>
                </c:pt>
                <c:pt idx="649">
                  <c:v>25.142857142857142</c:v>
                </c:pt>
                <c:pt idx="650">
                  <c:v>24.571428571428573</c:v>
                </c:pt>
                <c:pt idx="651">
                  <c:v>28</c:v>
                </c:pt>
                <c:pt idx="652">
                  <c:v>29.857142857142858</c:v>
                </c:pt>
                <c:pt idx="653">
                  <c:v>31.571428571428573</c:v>
                </c:pt>
                <c:pt idx="654">
                  <c:v>30.571428571428573</c:v>
                </c:pt>
                <c:pt idx="655">
                  <c:v>28.857142857142858</c:v>
                </c:pt>
                <c:pt idx="656">
                  <c:v>31</c:v>
                </c:pt>
                <c:pt idx="657">
                  <c:v>30.285714285714285</c:v>
                </c:pt>
                <c:pt idx="658">
                  <c:v>30.714285714285715</c:v>
                </c:pt>
                <c:pt idx="659">
                  <c:v>30.714285714285715</c:v>
                </c:pt>
                <c:pt idx="660">
                  <c:v>27.714285714285715</c:v>
                </c:pt>
                <c:pt idx="661">
                  <c:v>27.285714285714285</c:v>
                </c:pt>
                <c:pt idx="662">
                  <c:v>28.714285714285715</c:v>
                </c:pt>
                <c:pt idx="663">
                  <c:v>27</c:v>
                </c:pt>
                <c:pt idx="664">
                  <c:v>25.571428571428573</c:v>
                </c:pt>
                <c:pt idx="665">
                  <c:v>25.428571428571427</c:v>
                </c:pt>
                <c:pt idx="666">
                  <c:v>24.428571428571427</c:v>
                </c:pt>
                <c:pt idx="667">
                  <c:v>24.142857142857142</c:v>
                </c:pt>
                <c:pt idx="668">
                  <c:v>22.428571428571427</c:v>
                </c:pt>
                <c:pt idx="669">
                  <c:v>22</c:v>
                </c:pt>
                <c:pt idx="670">
                  <c:v>22</c:v>
                </c:pt>
                <c:pt idx="671">
                  <c:v>20.571428571428573</c:v>
                </c:pt>
                <c:pt idx="672">
                  <c:v>20.571428571428573</c:v>
                </c:pt>
                <c:pt idx="673">
                  <c:v>21.571428571428573</c:v>
                </c:pt>
                <c:pt idx="674">
                  <c:v>23</c:v>
                </c:pt>
                <c:pt idx="675">
                  <c:v>23</c:v>
                </c:pt>
                <c:pt idx="676">
                  <c:v>23.142857142857142</c:v>
                </c:pt>
                <c:pt idx="677">
                  <c:v>23</c:v>
                </c:pt>
                <c:pt idx="678">
                  <c:v>22.428571428571427</c:v>
                </c:pt>
                <c:pt idx="679">
                  <c:v>23.142857142857142</c:v>
                </c:pt>
                <c:pt idx="680">
                  <c:v>23.571428571428573</c:v>
                </c:pt>
                <c:pt idx="681">
                  <c:v>23.857142857142858</c:v>
                </c:pt>
                <c:pt idx="682">
                  <c:v>22.714285714285715</c:v>
                </c:pt>
                <c:pt idx="683">
                  <c:v>22.857142857142858</c:v>
                </c:pt>
                <c:pt idx="684">
                  <c:v>23.142857142857142</c:v>
                </c:pt>
                <c:pt idx="685">
                  <c:v>23</c:v>
                </c:pt>
                <c:pt idx="686">
                  <c:v>19.714285714285715</c:v>
                </c:pt>
                <c:pt idx="687">
                  <c:v>19.571428571428573</c:v>
                </c:pt>
                <c:pt idx="688">
                  <c:v>21.571428571428573</c:v>
                </c:pt>
                <c:pt idx="689">
                  <c:v>21.571428571428573</c:v>
                </c:pt>
                <c:pt idx="690">
                  <c:v>20.285714285714285</c:v>
                </c:pt>
                <c:pt idx="691">
                  <c:v>19.857142857142858</c:v>
                </c:pt>
                <c:pt idx="692">
                  <c:v>19.428571428571427</c:v>
                </c:pt>
                <c:pt idx="693">
                  <c:v>19.428571428571427</c:v>
                </c:pt>
                <c:pt idx="694">
                  <c:v>18.428571428571427</c:v>
                </c:pt>
                <c:pt idx="695">
                  <c:v>17</c:v>
                </c:pt>
                <c:pt idx="696">
                  <c:v>19</c:v>
                </c:pt>
                <c:pt idx="697">
                  <c:v>19.428571428571427</c:v>
                </c:pt>
                <c:pt idx="698">
                  <c:v>20.285714285714285</c:v>
                </c:pt>
                <c:pt idx="699">
                  <c:v>19.285714285714285</c:v>
                </c:pt>
                <c:pt idx="700">
                  <c:v>19.571428571428573</c:v>
                </c:pt>
                <c:pt idx="701">
                  <c:v>19.142857142857142</c:v>
                </c:pt>
                <c:pt idx="702">
                  <c:v>19</c:v>
                </c:pt>
                <c:pt idx="703">
                  <c:v>19.285714285714285</c:v>
                </c:pt>
                <c:pt idx="704">
                  <c:v>17</c:v>
                </c:pt>
                <c:pt idx="705">
                  <c:v>18.571428571428573</c:v>
                </c:pt>
                <c:pt idx="706">
                  <c:v>20.142857142857142</c:v>
                </c:pt>
                <c:pt idx="707">
                  <c:v>18.857142857142858</c:v>
                </c:pt>
                <c:pt idx="708">
                  <c:v>18.571428571428573</c:v>
                </c:pt>
                <c:pt idx="709">
                  <c:v>18.285714285714285</c:v>
                </c:pt>
                <c:pt idx="710">
                  <c:v>19.714285714285715</c:v>
                </c:pt>
                <c:pt idx="711">
                  <c:v>18.714285714285715</c:v>
                </c:pt>
                <c:pt idx="712">
                  <c:v>18.142857142857142</c:v>
                </c:pt>
                <c:pt idx="713">
                  <c:v>19.857142857142858</c:v>
                </c:pt>
                <c:pt idx="714">
                  <c:v>19.285714285714285</c:v>
                </c:pt>
                <c:pt idx="715">
                  <c:v>18.571428571428573</c:v>
                </c:pt>
                <c:pt idx="716">
                  <c:v>17.142857142857142</c:v>
                </c:pt>
                <c:pt idx="717">
                  <c:v>17</c:v>
                </c:pt>
                <c:pt idx="718">
                  <c:v>18.285714285714285</c:v>
                </c:pt>
                <c:pt idx="719">
                  <c:v>19.857142857142858</c:v>
                </c:pt>
                <c:pt idx="720">
                  <c:v>19.571428571428573</c:v>
                </c:pt>
                <c:pt idx="721">
                  <c:v>19.714285714285715</c:v>
                </c:pt>
                <c:pt idx="722">
                  <c:v>19</c:v>
                </c:pt>
                <c:pt idx="723">
                  <c:v>19.571428571428573</c:v>
                </c:pt>
                <c:pt idx="724">
                  <c:v>19.142857142857142</c:v>
                </c:pt>
                <c:pt idx="725">
                  <c:v>18.428571428571427</c:v>
                </c:pt>
                <c:pt idx="726">
                  <c:v>19.142857142857142</c:v>
                </c:pt>
                <c:pt idx="727">
                  <c:v>19</c:v>
                </c:pt>
                <c:pt idx="728">
                  <c:v>19.571428571428573</c:v>
                </c:pt>
                <c:pt idx="729">
                  <c:v>19.285714285714285</c:v>
                </c:pt>
                <c:pt idx="730">
                  <c:v>18.142857142857142</c:v>
                </c:pt>
                <c:pt idx="731">
                  <c:v>18.428571428571427</c:v>
                </c:pt>
                <c:pt idx="732">
                  <c:v>18.285714285714285</c:v>
                </c:pt>
                <c:pt idx="733">
                  <c:v>17.285714285714285</c:v>
                </c:pt>
                <c:pt idx="734">
                  <c:v>17.428571428571427</c:v>
                </c:pt>
                <c:pt idx="735">
                  <c:v>18.857142857142858</c:v>
                </c:pt>
                <c:pt idx="736">
                  <c:v>17</c:v>
                </c:pt>
                <c:pt idx="737">
                  <c:v>16.571428571428573</c:v>
                </c:pt>
                <c:pt idx="738">
                  <c:v>16.714285714285715</c:v>
                </c:pt>
                <c:pt idx="739">
                  <c:v>16</c:v>
                </c:pt>
                <c:pt idx="740">
                  <c:v>17.428571428571427</c:v>
                </c:pt>
                <c:pt idx="741">
                  <c:v>17.714285714285715</c:v>
                </c:pt>
                <c:pt idx="742">
                  <c:v>15.285714285714286</c:v>
                </c:pt>
                <c:pt idx="743">
                  <c:v>14.571428571428571</c:v>
                </c:pt>
                <c:pt idx="744">
                  <c:v>15.428571428571429</c:v>
                </c:pt>
                <c:pt idx="745">
                  <c:v>15</c:v>
                </c:pt>
                <c:pt idx="746">
                  <c:v>16</c:v>
                </c:pt>
                <c:pt idx="747">
                  <c:v>17.285714285714285</c:v>
                </c:pt>
                <c:pt idx="748">
                  <c:v>18.714285714285715</c:v>
                </c:pt>
                <c:pt idx="749">
                  <c:v>17</c:v>
                </c:pt>
                <c:pt idx="750">
                  <c:v>16.142857142857142</c:v>
                </c:pt>
                <c:pt idx="751">
                  <c:v>17</c:v>
                </c:pt>
                <c:pt idx="752">
                  <c:v>16.571428571428573</c:v>
                </c:pt>
                <c:pt idx="753">
                  <c:v>15.142857142857142</c:v>
                </c:pt>
                <c:pt idx="754">
                  <c:v>16.428571428571427</c:v>
                </c:pt>
                <c:pt idx="755">
                  <c:v>15.857142857142858</c:v>
                </c:pt>
                <c:pt idx="756">
                  <c:v>16.571428571428573</c:v>
                </c:pt>
                <c:pt idx="757">
                  <c:v>16.857142857142858</c:v>
                </c:pt>
                <c:pt idx="758">
                  <c:v>14.571428571428571</c:v>
                </c:pt>
                <c:pt idx="759">
                  <c:v>16.428571428571427</c:v>
                </c:pt>
                <c:pt idx="760">
                  <c:v>17.285714285714285</c:v>
                </c:pt>
                <c:pt idx="761">
                  <c:v>15.857142857142858</c:v>
                </c:pt>
                <c:pt idx="762">
                  <c:v>16.428571428571427</c:v>
                </c:pt>
                <c:pt idx="763">
                  <c:v>15.714285714285714</c:v>
                </c:pt>
                <c:pt idx="764">
                  <c:v>14</c:v>
                </c:pt>
                <c:pt idx="765">
                  <c:v>14.428571428571429</c:v>
                </c:pt>
                <c:pt idx="766">
                  <c:v>15.857142857142858</c:v>
                </c:pt>
                <c:pt idx="767">
                  <c:v>16.285714285714285</c:v>
                </c:pt>
                <c:pt idx="768">
                  <c:v>15.857142857142858</c:v>
                </c:pt>
                <c:pt idx="769">
                  <c:v>14.857142857142858</c:v>
                </c:pt>
                <c:pt idx="770">
                  <c:v>14.428571428571429</c:v>
                </c:pt>
                <c:pt idx="771">
                  <c:v>15.571428571428571</c:v>
                </c:pt>
                <c:pt idx="772">
                  <c:v>15.428571428571429</c:v>
                </c:pt>
                <c:pt idx="773">
                  <c:v>14.857142857142858</c:v>
                </c:pt>
                <c:pt idx="774">
                  <c:v>14.571428571428571</c:v>
                </c:pt>
                <c:pt idx="775">
                  <c:v>14.714285714285714</c:v>
                </c:pt>
                <c:pt idx="776">
                  <c:v>14.714285714285714</c:v>
                </c:pt>
                <c:pt idx="777">
                  <c:v>14.857142857142858</c:v>
                </c:pt>
                <c:pt idx="778">
                  <c:v>14.142857142857142</c:v>
                </c:pt>
                <c:pt idx="779">
                  <c:v>12.142857142857142</c:v>
                </c:pt>
                <c:pt idx="780">
                  <c:v>15.571428571428571</c:v>
                </c:pt>
                <c:pt idx="781">
                  <c:v>16.857142857142858</c:v>
                </c:pt>
                <c:pt idx="782">
                  <c:v>14.714285714285714</c:v>
                </c:pt>
                <c:pt idx="783">
                  <c:v>15.714285714285714</c:v>
                </c:pt>
                <c:pt idx="784">
                  <c:v>17.571428571428573</c:v>
                </c:pt>
                <c:pt idx="785">
                  <c:v>16.142857142857142</c:v>
                </c:pt>
                <c:pt idx="786">
                  <c:v>15.428571428571429</c:v>
                </c:pt>
                <c:pt idx="787">
                  <c:v>16.142857142857142</c:v>
                </c:pt>
                <c:pt idx="788">
                  <c:v>16.714285714285715</c:v>
                </c:pt>
                <c:pt idx="789">
                  <c:v>15.285714285714286</c:v>
                </c:pt>
                <c:pt idx="790">
                  <c:v>13.571428571428571</c:v>
                </c:pt>
                <c:pt idx="791">
                  <c:v>13.857142857142858</c:v>
                </c:pt>
                <c:pt idx="792">
                  <c:v>14.714285714285714</c:v>
                </c:pt>
                <c:pt idx="793">
                  <c:v>15.714285714285714</c:v>
                </c:pt>
                <c:pt idx="794">
                  <c:v>18.142857142857142</c:v>
                </c:pt>
                <c:pt idx="795">
                  <c:v>17.714285714285715</c:v>
                </c:pt>
                <c:pt idx="796">
                  <c:v>14.857142857142858</c:v>
                </c:pt>
                <c:pt idx="797">
                  <c:v>13.285714285714286</c:v>
                </c:pt>
                <c:pt idx="798">
                  <c:v>14.571428571428571</c:v>
                </c:pt>
                <c:pt idx="799">
                  <c:v>15.142857142857142</c:v>
                </c:pt>
                <c:pt idx="800">
                  <c:v>15.714285714285714</c:v>
                </c:pt>
                <c:pt idx="801">
                  <c:v>15.285714285714286</c:v>
                </c:pt>
                <c:pt idx="802">
                  <c:v>15.142857142857142</c:v>
                </c:pt>
                <c:pt idx="803">
                  <c:v>14.714285714285714</c:v>
                </c:pt>
                <c:pt idx="804">
                  <c:v>13.714285714285714</c:v>
                </c:pt>
                <c:pt idx="805">
                  <c:v>14.428571428571429</c:v>
                </c:pt>
                <c:pt idx="806">
                  <c:v>14.571428571428571</c:v>
                </c:pt>
                <c:pt idx="807">
                  <c:v>14.714285714285714</c:v>
                </c:pt>
                <c:pt idx="808">
                  <c:v>15.428571428571429</c:v>
                </c:pt>
                <c:pt idx="809">
                  <c:v>15.142857142857142</c:v>
                </c:pt>
                <c:pt idx="810">
                  <c:v>15.142857142857142</c:v>
                </c:pt>
                <c:pt idx="811">
                  <c:v>15.142857142857142</c:v>
                </c:pt>
                <c:pt idx="812">
                  <c:v>15.857142857142858</c:v>
                </c:pt>
                <c:pt idx="813">
                  <c:v>15.142857142857142</c:v>
                </c:pt>
                <c:pt idx="814">
                  <c:v>15.142857142857142</c:v>
                </c:pt>
                <c:pt idx="815">
                  <c:v>17</c:v>
                </c:pt>
                <c:pt idx="816">
                  <c:v>16.285714285714285</c:v>
                </c:pt>
                <c:pt idx="817">
                  <c:v>13.857142857142858</c:v>
                </c:pt>
                <c:pt idx="818">
                  <c:v>13.714285714285714</c:v>
                </c:pt>
                <c:pt idx="819">
                  <c:v>13.428571428571429</c:v>
                </c:pt>
                <c:pt idx="820">
                  <c:v>13.142857142857142</c:v>
                </c:pt>
                <c:pt idx="821">
                  <c:v>13.285714285714286</c:v>
                </c:pt>
                <c:pt idx="822">
                  <c:v>12.285714285714286</c:v>
                </c:pt>
                <c:pt idx="823">
                  <c:v>14</c:v>
                </c:pt>
                <c:pt idx="824">
                  <c:v>15.714285714285714</c:v>
                </c:pt>
                <c:pt idx="825">
                  <c:v>12.571428571428571</c:v>
                </c:pt>
                <c:pt idx="826">
                  <c:v>13.285714285714286</c:v>
                </c:pt>
                <c:pt idx="827">
                  <c:v>14.142857142857142</c:v>
                </c:pt>
                <c:pt idx="828">
                  <c:v>13.571428571428571</c:v>
                </c:pt>
                <c:pt idx="829">
                  <c:v>14.857142857142858</c:v>
                </c:pt>
                <c:pt idx="830">
                  <c:v>15.571428571428571</c:v>
                </c:pt>
                <c:pt idx="831">
                  <c:v>16.285714285714285</c:v>
                </c:pt>
                <c:pt idx="832">
                  <c:v>12.857142857142858</c:v>
                </c:pt>
                <c:pt idx="833">
                  <c:v>13.714285714285714</c:v>
                </c:pt>
                <c:pt idx="834">
                  <c:v>13.714285714285714</c:v>
                </c:pt>
                <c:pt idx="835">
                  <c:v>12.428571428571429</c:v>
                </c:pt>
                <c:pt idx="836">
                  <c:v>12.714285714285714</c:v>
                </c:pt>
                <c:pt idx="837">
                  <c:v>13</c:v>
                </c:pt>
                <c:pt idx="838">
                  <c:v>13.428571428571429</c:v>
                </c:pt>
                <c:pt idx="839">
                  <c:v>12.571428571428571</c:v>
                </c:pt>
                <c:pt idx="840">
                  <c:v>15</c:v>
                </c:pt>
                <c:pt idx="841">
                  <c:v>13.142857142857142</c:v>
                </c:pt>
                <c:pt idx="842">
                  <c:v>15</c:v>
                </c:pt>
                <c:pt idx="843">
                  <c:v>16.285714285714285</c:v>
                </c:pt>
                <c:pt idx="844">
                  <c:v>14.857142857142858</c:v>
                </c:pt>
                <c:pt idx="845">
                  <c:v>14.285714285714286</c:v>
                </c:pt>
                <c:pt idx="846">
                  <c:v>14.142857142857142</c:v>
                </c:pt>
                <c:pt idx="847">
                  <c:v>14.285714285714286</c:v>
                </c:pt>
                <c:pt idx="848">
                  <c:v>12.285714285714286</c:v>
                </c:pt>
                <c:pt idx="849">
                  <c:v>13.428571428571429</c:v>
                </c:pt>
                <c:pt idx="850">
                  <c:v>14.428571428571429</c:v>
                </c:pt>
                <c:pt idx="851">
                  <c:v>13.142857142857142</c:v>
                </c:pt>
                <c:pt idx="852">
                  <c:v>13.285714285714286</c:v>
                </c:pt>
                <c:pt idx="853">
                  <c:v>14</c:v>
                </c:pt>
                <c:pt idx="854">
                  <c:v>12.857142857142858</c:v>
                </c:pt>
                <c:pt idx="855">
                  <c:v>12.571428571428571</c:v>
                </c:pt>
                <c:pt idx="856">
                  <c:v>13.714285714285714</c:v>
                </c:pt>
                <c:pt idx="857">
                  <c:v>13.714285714285714</c:v>
                </c:pt>
                <c:pt idx="858">
                  <c:v>13</c:v>
                </c:pt>
                <c:pt idx="859">
                  <c:v>14.571428571428571</c:v>
                </c:pt>
                <c:pt idx="860">
                  <c:v>16</c:v>
                </c:pt>
                <c:pt idx="861">
                  <c:v>14.285714285714286</c:v>
                </c:pt>
                <c:pt idx="862">
                  <c:v>13.571428571428571</c:v>
                </c:pt>
                <c:pt idx="863">
                  <c:v>13.428571428571429</c:v>
                </c:pt>
                <c:pt idx="864">
                  <c:v>11.714285714285714</c:v>
                </c:pt>
                <c:pt idx="865">
                  <c:v>12.714285714285714</c:v>
                </c:pt>
                <c:pt idx="866">
                  <c:v>13.142857142857142</c:v>
                </c:pt>
                <c:pt idx="867">
                  <c:v>13.571428571428571</c:v>
                </c:pt>
                <c:pt idx="868">
                  <c:v>12.714285714285714</c:v>
                </c:pt>
                <c:pt idx="869">
                  <c:v>13.285714285714286</c:v>
                </c:pt>
                <c:pt idx="870">
                  <c:v>13.714285714285714</c:v>
                </c:pt>
                <c:pt idx="871">
                  <c:v>13.857142857142858</c:v>
                </c:pt>
                <c:pt idx="872">
                  <c:v>13.285714285714286</c:v>
                </c:pt>
                <c:pt idx="873">
                  <c:v>13.857142857142858</c:v>
                </c:pt>
                <c:pt idx="874">
                  <c:v>13.571428571428571</c:v>
                </c:pt>
                <c:pt idx="875">
                  <c:v>12.142857142857142</c:v>
                </c:pt>
                <c:pt idx="876">
                  <c:v>13.714285714285714</c:v>
                </c:pt>
                <c:pt idx="877">
                  <c:v>13</c:v>
                </c:pt>
                <c:pt idx="878">
                  <c:v>12.714285714285714</c:v>
                </c:pt>
                <c:pt idx="879">
                  <c:v>12.571428571428571</c:v>
                </c:pt>
                <c:pt idx="880">
                  <c:v>12.428571428571429</c:v>
                </c:pt>
                <c:pt idx="881">
                  <c:v>13</c:v>
                </c:pt>
                <c:pt idx="882">
                  <c:v>12.714285714285714</c:v>
                </c:pt>
                <c:pt idx="883">
                  <c:v>12.428571428571429</c:v>
                </c:pt>
                <c:pt idx="884">
                  <c:v>12.285714285714286</c:v>
                </c:pt>
                <c:pt idx="885">
                  <c:v>12</c:v>
                </c:pt>
                <c:pt idx="886">
                  <c:v>11.714285714285714</c:v>
                </c:pt>
                <c:pt idx="887">
                  <c:v>12</c:v>
                </c:pt>
                <c:pt idx="888">
                  <c:v>11.571428571428571</c:v>
                </c:pt>
                <c:pt idx="889">
                  <c:v>12.428571428571429</c:v>
                </c:pt>
                <c:pt idx="890">
                  <c:v>13.571428571428571</c:v>
                </c:pt>
                <c:pt idx="891">
                  <c:v>12.428571428571429</c:v>
                </c:pt>
                <c:pt idx="892">
                  <c:v>12.857142857142858</c:v>
                </c:pt>
                <c:pt idx="893">
                  <c:v>12.428571428571429</c:v>
                </c:pt>
                <c:pt idx="894">
                  <c:v>13</c:v>
                </c:pt>
                <c:pt idx="895">
                  <c:v>13.571428571428571</c:v>
                </c:pt>
                <c:pt idx="896">
                  <c:v>14</c:v>
                </c:pt>
                <c:pt idx="897">
                  <c:v>12.857142857142858</c:v>
                </c:pt>
                <c:pt idx="898">
                  <c:v>12.428571428571429</c:v>
                </c:pt>
                <c:pt idx="899">
                  <c:v>12.428571428571429</c:v>
                </c:pt>
                <c:pt idx="900">
                  <c:v>12.857142857142858</c:v>
                </c:pt>
                <c:pt idx="901">
                  <c:v>11.571428571428571</c:v>
                </c:pt>
                <c:pt idx="902">
                  <c:v>11.857142857142858</c:v>
                </c:pt>
                <c:pt idx="903">
                  <c:v>12.142857142857142</c:v>
                </c:pt>
                <c:pt idx="904">
                  <c:v>13.428571428571429</c:v>
                </c:pt>
                <c:pt idx="905">
                  <c:v>12</c:v>
                </c:pt>
                <c:pt idx="906">
                  <c:v>11.285714285714286</c:v>
                </c:pt>
                <c:pt idx="907">
                  <c:v>13.285714285714286</c:v>
                </c:pt>
                <c:pt idx="908">
                  <c:v>11.714285714285714</c:v>
                </c:pt>
                <c:pt idx="909">
                  <c:v>11.285714285714286</c:v>
                </c:pt>
                <c:pt idx="910">
                  <c:v>13.714285714285714</c:v>
                </c:pt>
                <c:pt idx="911">
                  <c:v>12.857142857142858</c:v>
                </c:pt>
                <c:pt idx="912">
                  <c:v>13.714285714285714</c:v>
                </c:pt>
                <c:pt idx="913">
                  <c:v>12</c:v>
                </c:pt>
                <c:pt idx="914">
                  <c:v>11.285714285714286</c:v>
                </c:pt>
                <c:pt idx="915">
                  <c:v>11.857142857142858</c:v>
                </c:pt>
                <c:pt idx="916">
                  <c:v>13.142857142857142</c:v>
                </c:pt>
                <c:pt idx="917">
                  <c:v>12.428571428571429</c:v>
                </c:pt>
                <c:pt idx="918">
                  <c:v>11.571428571428571</c:v>
                </c:pt>
                <c:pt idx="919">
                  <c:v>13.428571428571429</c:v>
                </c:pt>
                <c:pt idx="920">
                  <c:v>13.285714285714286</c:v>
                </c:pt>
                <c:pt idx="921">
                  <c:v>13.285714285714286</c:v>
                </c:pt>
                <c:pt idx="922">
                  <c:v>13.285714285714286</c:v>
                </c:pt>
                <c:pt idx="923">
                  <c:v>14.428571428571429</c:v>
                </c:pt>
                <c:pt idx="924">
                  <c:v>13</c:v>
                </c:pt>
                <c:pt idx="925">
                  <c:v>13.571428571428571</c:v>
                </c:pt>
                <c:pt idx="926">
                  <c:v>13.285714285714286</c:v>
                </c:pt>
                <c:pt idx="927">
                  <c:v>11.571428571428571</c:v>
                </c:pt>
                <c:pt idx="928">
                  <c:v>11</c:v>
                </c:pt>
                <c:pt idx="929">
                  <c:v>13.285714285714286</c:v>
                </c:pt>
                <c:pt idx="930">
                  <c:v>12.142857142857142</c:v>
                </c:pt>
                <c:pt idx="931">
                  <c:v>10.857142857142858</c:v>
                </c:pt>
                <c:pt idx="932">
                  <c:v>12.142857142857142</c:v>
                </c:pt>
                <c:pt idx="933">
                  <c:v>11.857142857142858</c:v>
                </c:pt>
                <c:pt idx="934">
                  <c:v>10.428571428571429</c:v>
                </c:pt>
                <c:pt idx="935">
                  <c:v>9.7142857142857135</c:v>
                </c:pt>
                <c:pt idx="936">
                  <c:v>10</c:v>
                </c:pt>
                <c:pt idx="937">
                  <c:v>12.142857142857142</c:v>
                </c:pt>
                <c:pt idx="938">
                  <c:v>12.571428571428571</c:v>
                </c:pt>
                <c:pt idx="939">
                  <c:v>12.857142857142858</c:v>
                </c:pt>
                <c:pt idx="940">
                  <c:v>12.428571428571429</c:v>
                </c:pt>
                <c:pt idx="941">
                  <c:v>10.285714285714286</c:v>
                </c:pt>
                <c:pt idx="942">
                  <c:v>9.7142857142857135</c:v>
                </c:pt>
                <c:pt idx="943">
                  <c:v>12.285714285714286</c:v>
                </c:pt>
                <c:pt idx="944">
                  <c:v>11.142857142857142</c:v>
                </c:pt>
                <c:pt idx="945">
                  <c:v>12</c:v>
                </c:pt>
                <c:pt idx="946">
                  <c:v>11.714285714285714</c:v>
                </c:pt>
                <c:pt idx="947">
                  <c:v>11.285714285714286</c:v>
                </c:pt>
                <c:pt idx="948">
                  <c:v>11.428571428571429</c:v>
                </c:pt>
                <c:pt idx="949">
                  <c:v>10.714285714285714</c:v>
                </c:pt>
                <c:pt idx="950">
                  <c:v>11</c:v>
                </c:pt>
                <c:pt idx="951">
                  <c:v>11.428571428571429</c:v>
                </c:pt>
                <c:pt idx="952">
                  <c:v>12.428571428571429</c:v>
                </c:pt>
                <c:pt idx="953">
                  <c:v>13.142857142857142</c:v>
                </c:pt>
                <c:pt idx="954">
                  <c:v>11.857142857142858</c:v>
                </c:pt>
                <c:pt idx="955">
                  <c:v>12.428571428571429</c:v>
                </c:pt>
                <c:pt idx="956">
                  <c:v>11</c:v>
                </c:pt>
                <c:pt idx="957">
                  <c:v>12</c:v>
                </c:pt>
                <c:pt idx="958">
                  <c:v>12</c:v>
                </c:pt>
                <c:pt idx="959">
                  <c:v>11</c:v>
                </c:pt>
                <c:pt idx="960">
                  <c:v>10.714285714285714</c:v>
                </c:pt>
                <c:pt idx="961">
                  <c:v>11.571428571428571</c:v>
                </c:pt>
                <c:pt idx="962">
                  <c:v>12.142857142857142</c:v>
                </c:pt>
                <c:pt idx="963">
                  <c:v>12.857142857142858</c:v>
                </c:pt>
                <c:pt idx="964">
                  <c:v>12.285714285714286</c:v>
                </c:pt>
                <c:pt idx="965">
                  <c:v>11.857142857142858</c:v>
                </c:pt>
                <c:pt idx="966">
                  <c:v>11.857142857142858</c:v>
                </c:pt>
                <c:pt idx="967">
                  <c:v>11.571428571428571</c:v>
                </c:pt>
                <c:pt idx="968">
                  <c:v>12.428571428571429</c:v>
                </c:pt>
                <c:pt idx="969">
                  <c:v>11.857142857142858</c:v>
                </c:pt>
                <c:pt idx="970">
                  <c:v>10.714285714285714</c:v>
                </c:pt>
                <c:pt idx="971">
                  <c:v>10.714285714285714</c:v>
                </c:pt>
                <c:pt idx="972">
                  <c:v>9.8571428571428577</c:v>
                </c:pt>
                <c:pt idx="973">
                  <c:v>10.428571428571429</c:v>
                </c:pt>
                <c:pt idx="974">
                  <c:v>11.428571428571429</c:v>
                </c:pt>
                <c:pt idx="975">
                  <c:v>13.714285714285714</c:v>
                </c:pt>
                <c:pt idx="976">
                  <c:v>13.428571428571429</c:v>
                </c:pt>
                <c:pt idx="977">
                  <c:v>11.857142857142858</c:v>
                </c:pt>
                <c:pt idx="978">
                  <c:v>10.571428571428571</c:v>
                </c:pt>
                <c:pt idx="979">
                  <c:v>9.8571428571428577</c:v>
                </c:pt>
                <c:pt idx="980">
                  <c:v>12.285714285714286</c:v>
                </c:pt>
                <c:pt idx="981">
                  <c:v>11.857142857142858</c:v>
                </c:pt>
                <c:pt idx="982">
                  <c:v>11.285714285714286</c:v>
                </c:pt>
                <c:pt idx="983">
                  <c:v>11.428571428571429</c:v>
                </c:pt>
                <c:pt idx="984">
                  <c:v>11.285714285714286</c:v>
                </c:pt>
                <c:pt idx="985">
                  <c:v>13.285714285714286</c:v>
                </c:pt>
                <c:pt idx="986">
                  <c:v>11.428571428571429</c:v>
                </c:pt>
                <c:pt idx="987">
                  <c:v>10.714285714285714</c:v>
                </c:pt>
                <c:pt idx="988">
                  <c:v>10.142857142857142</c:v>
                </c:pt>
                <c:pt idx="989">
                  <c:v>8.7142857142857135</c:v>
                </c:pt>
                <c:pt idx="990">
                  <c:v>9.1428571428571423</c:v>
                </c:pt>
                <c:pt idx="991">
                  <c:v>10.571428571428571</c:v>
                </c:pt>
                <c:pt idx="992">
                  <c:v>10.857142857142858</c:v>
                </c:pt>
                <c:pt idx="993">
                  <c:v>10.714285714285714</c:v>
                </c:pt>
                <c:pt idx="994">
                  <c:v>10.571428571428571</c:v>
                </c:pt>
                <c:pt idx="995">
                  <c:v>10.285714285714286</c:v>
                </c:pt>
                <c:pt idx="996">
                  <c:v>10.428571428571429</c:v>
                </c:pt>
                <c:pt idx="997">
                  <c:v>10.857142857142858</c:v>
                </c:pt>
                <c:pt idx="998">
                  <c:v>11.714285714285714</c:v>
                </c:pt>
                <c:pt idx="999">
                  <c:v>10.571428571428571</c:v>
                </c:pt>
                <c:pt idx="1000">
                  <c:v>9.2857142857142865</c:v>
                </c:pt>
                <c:pt idx="1001">
                  <c:v>9.8571428571428577</c:v>
                </c:pt>
                <c:pt idx="1002">
                  <c:v>9</c:v>
                </c:pt>
                <c:pt idx="1003">
                  <c:v>10.428571428571429</c:v>
                </c:pt>
                <c:pt idx="1004">
                  <c:v>9.5714285714285712</c:v>
                </c:pt>
                <c:pt idx="1005">
                  <c:v>8.8571428571428577</c:v>
                </c:pt>
                <c:pt idx="1006">
                  <c:v>10.142857142857142</c:v>
                </c:pt>
                <c:pt idx="1007">
                  <c:v>10.428571428571429</c:v>
                </c:pt>
                <c:pt idx="1008">
                  <c:v>10.571428571428571</c:v>
                </c:pt>
                <c:pt idx="1009">
                  <c:v>9.8571428571428577</c:v>
                </c:pt>
                <c:pt idx="1010">
                  <c:v>10.142857142857142</c:v>
                </c:pt>
                <c:pt idx="1011">
                  <c:v>9.8571428571428577</c:v>
                </c:pt>
                <c:pt idx="1012">
                  <c:v>9.8571428571428577</c:v>
                </c:pt>
                <c:pt idx="1013">
                  <c:v>10.285714285714286</c:v>
                </c:pt>
                <c:pt idx="1014">
                  <c:v>11.571428571428571</c:v>
                </c:pt>
                <c:pt idx="1015">
                  <c:v>12</c:v>
                </c:pt>
                <c:pt idx="1016">
                  <c:v>10.142857142857142</c:v>
                </c:pt>
                <c:pt idx="1017">
                  <c:v>11.285714285714286</c:v>
                </c:pt>
                <c:pt idx="1018">
                  <c:v>9.4285714285714288</c:v>
                </c:pt>
                <c:pt idx="1019">
                  <c:v>10.571428571428571</c:v>
                </c:pt>
                <c:pt idx="1020">
                  <c:v>10.428571428571429</c:v>
                </c:pt>
                <c:pt idx="1021">
                  <c:v>9.4285714285714288</c:v>
                </c:pt>
                <c:pt idx="1022">
                  <c:v>10.428571428571429</c:v>
                </c:pt>
                <c:pt idx="1023">
                  <c:v>10.142857142857142</c:v>
                </c:pt>
                <c:pt idx="1024">
                  <c:v>11.571428571428571</c:v>
                </c:pt>
                <c:pt idx="1025">
                  <c:v>11.571428571428571</c:v>
                </c:pt>
                <c:pt idx="1026">
                  <c:v>12</c:v>
                </c:pt>
                <c:pt idx="1027">
                  <c:v>8.7142857142857135</c:v>
                </c:pt>
                <c:pt idx="1028">
                  <c:v>8.5714285714285712</c:v>
                </c:pt>
                <c:pt idx="1029">
                  <c:v>11.285714285714286</c:v>
                </c:pt>
                <c:pt idx="1030">
                  <c:v>9.7142857142857135</c:v>
                </c:pt>
                <c:pt idx="1031">
                  <c:v>10.714285714285714</c:v>
                </c:pt>
                <c:pt idx="1032">
                  <c:v>9.7142857142857135</c:v>
                </c:pt>
                <c:pt idx="1033">
                  <c:v>9.5714285714285712</c:v>
                </c:pt>
                <c:pt idx="1034">
                  <c:v>9.4285714285714288</c:v>
                </c:pt>
                <c:pt idx="1035">
                  <c:v>10.285714285714286</c:v>
                </c:pt>
                <c:pt idx="1036">
                  <c:v>8.2857142857142865</c:v>
                </c:pt>
                <c:pt idx="1037">
                  <c:v>10.142857142857142</c:v>
                </c:pt>
                <c:pt idx="1038">
                  <c:v>10.714285714285714</c:v>
                </c:pt>
                <c:pt idx="1039">
                  <c:v>10.142857142857142</c:v>
                </c:pt>
                <c:pt idx="1040">
                  <c:v>8.7142857142857135</c:v>
                </c:pt>
                <c:pt idx="1041">
                  <c:v>8.7142857142857135</c:v>
                </c:pt>
                <c:pt idx="1042">
                  <c:v>8.5714285714285712</c:v>
                </c:pt>
                <c:pt idx="1043">
                  <c:v>9.1428571428571423</c:v>
                </c:pt>
                <c:pt idx="1044">
                  <c:v>9</c:v>
                </c:pt>
                <c:pt idx="1045">
                  <c:v>9.4285714285714288</c:v>
                </c:pt>
                <c:pt idx="1046">
                  <c:v>10</c:v>
                </c:pt>
                <c:pt idx="1047">
                  <c:v>9.7142857142857135</c:v>
                </c:pt>
                <c:pt idx="1048">
                  <c:v>10.285714285714286</c:v>
                </c:pt>
                <c:pt idx="1049">
                  <c:v>9.1428571428571423</c:v>
                </c:pt>
                <c:pt idx="1050">
                  <c:v>9.4285714285714288</c:v>
                </c:pt>
                <c:pt idx="1051">
                  <c:v>9.7142857142857135</c:v>
                </c:pt>
                <c:pt idx="1052">
                  <c:v>10</c:v>
                </c:pt>
                <c:pt idx="1053">
                  <c:v>10</c:v>
                </c:pt>
                <c:pt idx="1054">
                  <c:v>8.7142857142857135</c:v>
                </c:pt>
                <c:pt idx="1055">
                  <c:v>8.2857142857142865</c:v>
                </c:pt>
                <c:pt idx="1056">
                  <c:v>9.5714285714285712</c:v>
                </c:pt>
                <c:pt idx="1057">
                  <c:v>9.5714285714285712</c:v>
                </c:pt>
                <c:pt idx="1058">
                  <c:v>8.8571428571428577</c:v>
                </c:pt>
                <c:pt idx="1059">
                  <c:v>9.2857142857142865</c:v>
                </c:pt>
                <c:pt idx="1060">
                  <c:v>10.857142857142858</c:v>
                </c:pt>
                <c:pt idx="1061">
                  <c:v>9.5714285714285712</c:v>
                </c:pt>
                <c:pt idx="1062">
                  <c:v>9.7142857142857135</c:v>
                </c:pt>
                <c:pt idx="1063">
                  <c:v>9.2857142857142865</c:v>
                </c:pt>
                <c:pt idx="1064">
                  <c:v>8.5714285714285712</c:v>
                </c:pt>
                <c:pt idx="1065">
                  <c:v>11</c:v>
                </c:pt>
                <c:pt idx="1066">
                  <c:v>9.5714285714285712</c:v>
                </c:pt>
                <c:pt idx="1067">
                  <c:v>10.142857142857142</c:v>
                </c:pt>
                <c:pt idx="1068">
                  <c:v>10.428571428571429</c:v>
                </c:pt>
                <c:pt idx="1069">
                  <c:v>10</c:v>
                </c:pt>
                <c:pt idx="1070">
                  <c:v>8.5714285714285712</c:v>
                </c:pt>
                <c:pt idx="1071">
                  <c:v>8.4285714285714288</c:v>
                </c:pt>
                <c:pt idx="1072">
                  <c:v>10.571428571428571</c:v>
                </c:pt>
                <c:pt idx="1073">
                  <c:v>9.2857142857142865</c:v>
                </c:pt>
                <c:pt idx="1074">
                  <c:v>9.1428571428571423</c:v>
                </c:pt>
                <c:pt idx="1075">
                  <c:v>8.8571428571428577</c:v>
                </c:pt>
                <c:pt idx="1076">
                  <c:v>10</c:v>
                </c:pt>
                <c:pt idx="1077">
                  <c:v>8.4285714285714288</c:v>
                </c:pt>
                <c:pt idx="1078">
                  <c:v>8</c:v>
                </c:pt>
                <c:pt idx="1079">
                  <c:v>9.4285714285714288</c:v>
                </c:pt>
                <c:pt idx="1080">
                  <c:v>11.142857142857142</c:v>
                </c:pt>
                <c:pt idx="1081">
                  <c:v>9.4285714285714288</c:v>
                </c:pt>
                <c:pt idx="1082">
                  <c:v>9.7142857142857135</c:v>
                </c:pt>
                <c:pt idx="1083">
                  <c:v>8.5714285714285712</c:v>
                </c:pt>
                <c:pt idx="1084">
                  <c:v>9.2857142857142865</c:v>
                </c:pt>
                <c:pt idx="1085">
                  <c:v>9.1428571428571423</c:v>
                </c:pt>
                <c:pt idx="1086">
                  <c:v>9.4285714285714288</c:v>
                </c:pt>
                <c:pt idx="1087">
                  <c:v>10.285714285714286</c:v>
                </c:pt>
                <c:pt idx="1088">
                  <c:v>8.8571428571428577</c:v>
                </c:pt>
                <c:pt idx="1089">
                  <c:v>10</c:v>
                </c:pt>
                <c:pt idx="1090">
                  <c:v>7.4285714285714288</c:v>
                </c:pt>
                <c:pt idx="1091">
                  <c:v>8.7142857142857135</c:v>
                </c:pt>
                <c:pt idx="1092">
                  <c:v>11.571428571428571</c:v>
                </c:pt>
                <c:pt idx="1093">
                  <c:v>8.7142857142857135</c:v>
                </c:pt>
                <c:pt idx="1094">
                  <c:v>8</c:v>
                </c:pt>
                <c:pt idx="1095">
                  <c:v>8</c:v>
                </c:pt>
                <c:pt idx="1096">
                  <c:v>7.2857142857142856</c:v>
                </c:pt>
                <c:pt idx="1097">
                  <c:v>7.5714285714285712</c:v>
                </c:pt>
                <c:pt idx="1098">
                  <c:v>9</c:v>
                </c:pt>
                <c:pt idx="1099">
                  <c:v>8.5714285714285712</c:v>
                </c:pt>
                <c:pt idx="1100">
                  <c:v>7.7142857142857144</c:v>
                </c:pt>
                <c:pt idx="1101">
                  <c:v>7.2857142857142856</c:v>
                </c:pt>
                <c:pt idx="1102">
                  <c:v>6.2857142857142856</c:v>
                </c:pt>
                <c:pt idx="1103">
                  <c:v>8</c:v>
                </c:pt>
                <c:pt idx="1104">
                  <c:v>7.5714285714285712</c:v>
                </c:pt>
                <c:pt idx="1105">
                  <c:v>7.2857142857142856</c:v>
                </c:pt>
                <c:pt idx="1106">
                  <c:v>7.7142857142857144</c:v>
                </c:pt>
                <c:pt idx="1107">
                  <c:v>8.5714285714285712</c:v>
                </c:pt>
                <c:pt idx="1108">
                  <c:v>8.4285714285714288</c:v>
                </c:pt>
                <c:pt idx="1109">
                  <c:v>7.8571428571428568</c:v>
                </c:pt>
                <c:pt idx="1110">
                  <c:v>9.2857142857142865</c:v>
                </c:pt>
                <c:pt idx="1111">
                  <c:v>7.1428571428571432</c:v>
                </c:pt>
                <c:pt idx="1112">
                  <c:v>8</c:v>
                </c:pt>
                <c:pt idx="1113">
                  <c:v>8.8571428571428577</c:v>
                </c:pt>
                <c:pt idx="1114">
                  <c:v>9.1428571428571423</c:v>
                </c:pt>
                <c:pt idx="1115">
                  <c:v>9.5714285714285712</c:v>
                </c:pt>
                <c:pt idx="1116">
                  <c:v>10.142857142857142</c:v>
                </c:pt>
                <c:pt idx="1117">
                  <c:v>8.8571428571428577</c:v>
                </c:pt>
                <c:pt idx="1118">
                  <c:v>9.2857142857142865</c:v>
                </c:pt>
                <c:pt idx="1119">
                  <c:v>7.2857142857142856</c:v>
                </c:pt>
                <c:pt idx="1120">
                  <c:v>8.5714285714285712</c:v>
                </c:pt>
                <c:pt idx="1121">
                  <c:v>8.4285714285714288</c:v>
                </c:pt>
                <c:pt idx="1122">
                  <c:v>9</c:v>
                </c:pt>
                <c:pt idx="1123">
                  <c:v>8</c:v>
                </c:pt>
                <c:pt idx="1124">
                  <c:v>7.1428571428571432</c:v>
                </c:pt>
                <c:pt idx="1125">
                  <c:v>8.1428571428571423</c:v>
                </c:pt>
                <c:pt idx="1126">
                  <c:v>7.4285714285714288</c:v>
                </c:pt>
                <c:pt idx="1127">
                  <c:v>7.8571428571428568</c:v>
                </c:pt>
                <c:pt idx="1128">
                  <c:v>9.7142857142857135</c:v>
                </c:pt>
                <c:pt idx="1129">
                  <c:v>9.1428571428571423</c:v>
                </c:pt>
                <c:pt idx="1130">
                  <c:v>7.1428571428571432</c:v>
                </c:pt>
                <c:pt idx="1131">
                  <c:v>7.4285714285714288</c:v>
                </c:pt>
                <c:pt idx="1132">
                  <c:v>7.4285714285714288</c:v>
                </c:pt>
                <c:pt idx="1133">
                  <c:v>8.8571428571428577</c:v>
                </c:pt>
                <c:pt idx="1134">
                  <c:v>8</c:v>
                </c:pt>
                <c:pt idx="1135">
                  <c:v>6.7142857142857144</c:v>
                </c:pt>
                <c:pt idx="1136">
                  <c:v>6.8571428571428568</c:v>
                </c:pt>
                <c:pt idx="1137">
                  <c:v>7.1428571428571432</c:v>
                </c:pt>
                <c:pt idx="1138">
                  <c:v>9.1428571428571423</c:v>
                </c:pt>
                <c:pt idx="1139">
                  <c:v>7.7142857142857144</c:v>
                </c:pt>
                <c:pt idx="1140">
                  <c:v>7</c:v>
                </c:pt>
                <c:pt idx="1141">
                  <c:v>8.4285714285714288</c:v>
                </c:pt>
                <c:pt idx="1142">
                  <c:v>8.2857142857142865</c:v>
                </c:pt>
                <c:pt idx="1143">
                  <c:v>6</c:v>
                </c:pt>
                <c:pt idx="1144">
                  <c:v>8</c:v>
                </c:pt>
                <c:pt idx="1145">
                  <c:v>8.1428571428571423</c:v>
                </c:pt>
                <c:pt idx="1146">
                  <c:v>7.2857142857142856</c:v>
                </c:pt>
                <c:pt idx="1147">
                  <c:v>7.4285714285714288</c:v>
                </c:pt>
                <c:pt idx="1148">
                  <c:v>7.7142857142857144</c:v>
                </c:pt>
                <c:pt idx="1149">
                  <c:v>6.7142857142857144</c:v>
                </c:pt>
                <c:pt idx="1150">
                  <c:v>8.1428571428571423</c:v>
                </c:pt>
                <c:pt idx="1151">
                  <c:v>8.2857142857142865</c:v>
                </c:pt>
                <c:pt idx="1152">
                  <c:v>8.5714285714285712</c:v>
                </c:pt>
                <c:pt idx="1153">
                  <c:v>7.1428571428571432</c:v>
                </c:pt>
                <c:pt idx="1154">
                  <c:v>7.2857142857142856</c:v>
                </c:pt>
                <c:pt idx="1155">
                  <c:v>7.2857142857142856</c:v>
                </c:pt>
                <c:pt idx="1156">
                  <c:v>8.1428571428571423</c:v>
                </c:pt>
                <c:pt idx="1157">
                  <c:v>7.7142857142857144</c:v>
                </c:pt>
                <c:pt idx="1158">
                  <c:v>8</c:v>
                </c:pt>
                <c:pt idx="1159">
                  <c:v>7.7142857142857144</c:v>
                </c:pt>
                <c:pt idx="1160">
                  <c:v>7.7142857142857144</c:v>
                </c:pt>
                <c:pt idx="1161">
                  <c:v>7.5714285714285712</c:v>
                </c:pt>
                <c:pt idx="1162">
                  <c:v>7.8571428571428568</c:v>
                </c:pt>
                <c:pt idx="1163">
                  <c:v>8.2857142857142865</c:v>
                </c:pt>
                <c:pt idx="1164">
                  <c:v>8.4285714285714288</c:v>
                </c:pt>
                <c:pt idx="1165">
                  <c:v>5.8571428571428568</c:v>
                </c:pt>
                <c:pt idx="1166">
                  <c:v>5.4285714285714288</c:v>
                </c:pt>
                <c:pt idx="1167">
                  <c:v>6.4285714285714288</c:v>
                </c:pt>
                <c:pt idx="1168">
                  <c:v>6</c:v>
                </c:pt>
                <c:pt idx="1169">
                  <c:v>5.5714285714285712</c:v>
                </c:pt>
                <c:pt idx="1170">
                  <c:v>7.4285714285714288</c:v>
                </c:pt>
                <c:pt idx="1171">
                  <c:v>7.2857142857142856</c:v>
                </c:pt>
                <c:pt idx="1172">
                  <c:v>7.4285714285714288</c:v>
                </c:pt>
                <c:pt idx="1173">
                  <c:v>6.5714285714285712</c:v>
                </c:pt>
                <c:pt idx="1174">
                  <c:v>7.4285714285714288</c:v>
                </c:pt>
                <c:pt idx="1175">
                  <c:v>5.7142857142857144</c:v>
                </c:pt>
                <c:pt idx="1176">
                  <c:v>6.2857142857142856</c:v>
                </c:pt>
                <c:pt idx="1177">
                  <c:v>7.2857142857142856</c:v>
                </c:pt>
                <c:pt idx="1178">
                  <c:v>6.4285714285714288</c:v>
                </c:pt>
                <c:pt idx="1179">
                  <c:v>6</c:v>
                </c:pt>
                <c:pt idx="1180">
                  <c:v>7</c:v>
                </c:pt>
                <c:pt idx="1181">
                  <c:v>7.4285714285714288</c:v>
                </c:pt>
                <c:pt idx="1182">
                  <c:v>8.1428571428571423</c:v>
                </c:pt>
                <c:pt idx="1183">
                  <c:v>7.8571428571428568</c:v>
                </c:pt>
                <c:pt idx="1184">
                  <c:v>8</c:v>
                </c:pt>
                <c:pt idx="1185">
                  <c:v>8.8571428571428577</c:v>
                </c:pt>
                <c:pt idx="1186">
                  <c:v>6.5714285714285712</c:v>
                </c:pt>
                <c:pt idx="1187">
                  <c:v>5.7142857142857144</c:v>
                </c:pt>
                <c:pt idx="1188">
                  <c:v>6</c:v>
                </c:pt>
                <c:pt idx="1189">
                  <c:v>6.5714285714285712</c:v>
                </c:pt>
                <c:pt idx="1190">
                  <c:v>6.7142857142857144</c:v>
                </c:pt>
                <c:pt idx="1191">
                  <c:v>8.2857142857142865</c:v>
                </c:pt>
                <c:pt idx="1192">
                  <c:v>5.8571428571428568</c:v>
                </c:pt>
                <c:pt idx="1193">
                  <c:v>5.8571428571428568</c:v>
                </c:pt>
                <c:pt idx="1194">
                  <c:v>5.4285714285714288</c:v>
                </c:pt>
                <c:pt idx="1195">
                  <c:v>6.5714285714285712</c:v>
                </c:pt>
                <c:pt idx="1196">
                  <c:v>7.7142857142857144</c:v>
                </c:pt>
                <c:pt idx="1197">
                  <c:v>7.5714285714285712</c:v>
                </c:pt>
                <c:pt idx="1198">
                  <c:v>6.2857142857142856</c:v>
                </c:pt>
                <c:pt idx="1199">
                  <c:v>6.1428571428571432</c:v>
                </c:pt>
                <c:pt idx="1200">
                  <c:v>7.4285714285714288</c:v>
                </c:pt>
                <c:pt idx="1201">
                  <c:v>6.5714285714285712</c:v>
                </c:pt>
                <c:pt idx="1202">
                  <c:v>7.2857142857142856</c:v>
                </c:pt>
                <c:pt idx="1203">
                  <c:v>5.7142857142857144</c:v>
                </c:pt>
                <c:pt idx="1204">
                  <c:v>5.5714285714285712</c:v>
                </c:pt>
                <c:pt idx="1205">
                  <c:v>6.1428571428571432</c:v>
                </c:pt>
                <c:pt idx="1206">
                  <c:v>6.7142857142857144</c:v>
                </c:pt>
                <c:pt idx="1207">
                  <c:v>6.2857142857142856</c:v>
                </c:pt>
                <c:pt idx="1208">
                  <c:v>6.1428571428571432</c:v>
                </c:pt>
                <c:pt idx="1209">
                  <c:v>7.5714285714285712</c:v>
                </c:pt>
                <c:pt idx="1210">
                  <c:v>5.5714285714285712</c:v>
                </c:pt>
                <c:pt idx="1211">
                  <c:v>5.8571428571428568</c:v>
                </c:pt>
                <c:pt idx="1212">
                  <c:v>6.8571428571428568</c:v>
                </c:pt>
                <c:pt idx="1213">
                  <c:v>6.7142857142857144</c:v>
                </c:pt>
                <c:pt idx="1214">
                  <c:v>5.8571428571428568</c:v>
                </c:pt>
                <c:pt idx="1215">
                  <c:v>6.4285714285714288</c:v>
                </c:pt>
                <c:pt idx="1216">
                  <c:v>5.4285714285714288</c:v>
                </c:pt>
                <c:pt idx="1217">
                  <c:v>6.4285714285714288</c:v>
                </c:pt>
                <c:pt idx="1218">
                  <c:v>6.5714285714285712</c:v>
                </c:pt>
                <c:pt idx="1219">
                  <c:v>6</c:v>
                </c:pt>
                <c:pt idx="1220">
                  <c:v>5.4285714285714288</c:v>
                </c:pt>
                <c:pt idx="1221">
                  <c:v>8</c:v>
                </c:pt>
                <c:pt idx="1222">
                  <c:v>6.5714285714285712</c:v>
                </c:pt>
                <c:pt idx="1223">
                  <c:v>6.8571428571428568</c:v>
                </c:pt>
                <c:pt idx="1224">
                  <c:v>8</c:v>
                </c:pt>
                <c:pt idx="1225">
                  <c:v>6.5714285714285712</c:v>
                </c:pt>
                <c:pt idx="1226">
                  <c:v>5.8571428571428568</c:v>
                </c:pt>
                <c:pt idx="1227">
                  <c:v>5.4285714285714288</c:v>
                </c:pt>
                <c:pt idx="1228">
                  <c:v>5.7142857142857144</c:v>
                </c:pt>
                <c:pt idx="1229">
                  <c:v>5.5714285714285712</c:v>
                </c:pt>
                <c:pt idx="1230">
                  <c:v>5.7142857142857144</c:v>
                </c:pt>
                <c:pt idx="1231">
                  <c:v>5.2857142857142856</c:v>
                </c:pt>
                <c:pt idx="1232">
                  <c:v>5.7142857142857144</c:v>
                </c:pt>
                <c:pt idx="1233">
                  <c:v>5.4285714285714288</c:v>
                </c:pt>
                <c:pt idx="1234">
                  <c:v>6.5714285714285712</c:v>
                </c:pt>
                <c:pt idx="1235">
                  <c:v>5.5714285714285712</c:v>
                </c:pt>
                <c:pt idx="1236">
                  <c:v>4.8571428571428568</c:v>
                </c:pt>
                <c:pt idx="1237">
                  <c:v>6.7142857142857144</c:v>
                </c:pt>
                <c:pt idx="1238">
                  <c:v>6.2857142857142856</c:v>
                </c:pt>
                <c:pt idx="1239">
                  <c:v>6.2857142857142856</c:v>
                </c:pt>
                <c:pt idx="1240">
                  <c:v>5.4285714285714288</c:v>
                </c:pt>
                <c:pt idx="1241">
                  <c:v>7.2857142857142856</c:v>
                </c:pt>
                <c:pt idx="1242">
                  <c:v>8.7142857142857135</c:v>
                </c:pt>
                <c:pt idx="1243">
                  <c:v>6.8571428571428568</c:v>
                </c:pt>
                <c:pt idx="1244">
                  <c:v>6.7142857142857144</c:v>
                </c:pt>
                <c:pt idx="1245">
                  <c:v>7.1428571428571432</c:v>
                </c:pt>
                <c:pt idx="1246">
                  <c:v>7.1428571428571432</c:v>
                </c:pt>
                <c:pt idx="1247">
                  <c:v>6.4285714285714288</c:v>
                </c:pt>
                <c:pt idx="1248">
                  <c:v>5.4285714285714288</c:v>
                </c:pt>
                <c:pt idx="1249">
                  <c:v>6.8571428571428568</c:v>
                </c:pt>
                <c:pt idx="1250">
                  <c:v>7.1428571428571432</c:v>
                </c:pt>
                <c:pt idx="1251">
                  <c:v>5.8571428571428568</c:v>
                </c:pt>
                <c:pt idx="1252">
                  <c:v>6.1428571428571432</c:v>
                </c:pt>
                <c:pt idx="1253">
                  <c:v>5.7142857142857144</c:v>
                </c:pt>
                <c:pt idx="1254">
                  <c:v>5.8571428571428568</c:v>
                </c:pt>
                <c:pt idx="1255">
                  <c:v>5.4285714285714288</c:v>
                </c:pt>
                <c:pt idx="1256">
                  <c:v>5.1428571428571432</c:v>
                </c:pt>
                <c:pt idx="1257">
                  <c:v>5.5714285714285712</c:v>
                </c:pt>
                <c:pt idx="1258">
                  <c:v>5.1428571428571432</c:v>
                </c:pt>
                <c:pt idx="1259">
                  <c:v>5.4285714285714288</c:v>
                </c:pt>
                <c:pt idx="1260">
                  <c:v>6</c:v>
                </c:pt>
                <c:pt idx="1261">
                  <c:v>5.4285714285714288</c:v>
                </c:pt>
                <c:pt idx="1262">
                  <c:v>4.5714285714285712</c:v>
                </c:pt>
                <c:pt idx="1263">
                  <c:v>5.5714285714285712</c:v>
                </c:pt>
                <c:pt idx="1264">
                  <c:v>5</c:v>
                </c:pt>
                <c:pt idx="1265">
                  <c:v>6.1428571428571432</c:v>
                </c:pt>
                <c:pt idx="1266">
                  <c:v>5.1428571428571432</c:v>
                </c:pt>
                <c:pt idx="1267">
                  <c:v>5.5714285714285712</c:v>
                </c:pt>
                <c:pt idx="1268">
                  <c:v>5.8571428571428568</c:v>
                </c:pt>
                <c:pt idx="1269">
                  <c:v>6.4285714285714288</c:v>
                </c:pt>
                <c:pt idx="1270">
                  <c:v>5.2857142857142856</c:v>
                </c:pt>
                <c:pt idx="1271">
                  <c:v>5.8571428571428568</c:v>
                </c:pt>
                <c:pt idx="1272">
                  <c:v>6.1428571428571432</c:v>
                </c:pt>
                <c:pt idx="1273">
                  <c:v>6.4285714285714288</c:v>
                </c:pt>
                <c:pt idx="1274">
                  <c:v>6.7142857142857144</c:v>
                </c:pt>
                <c:pt idx="1275">
                  <c:v>6.2857142857142856</c:v>
                </c:pt>
                <c:pt idx="1276">
                  <c:v>6.2857142857142856</c:v>
                </c:pt>
                <c:pt idx="1277">
                  <c:v>5.4285714285714288</c:v>
                </c:pt>
                <c:pt idx="1278">
                  <c:v>5.2857142857142856</c:v>
                </c:pt>
                <c:pt idx="1279">
                  <c:v>6.8571428571428568</c:v>
                </c:pt>
                <c:pt idx="1280">
                  <c:v>6.7142857142857144</c:v>
                </c:pt>
                <c:pt idx="1281">
                  <c:v>7</c:v>
                </c:pt>
                <c:pt idx="1282">
                  <c:v>5.7142857142857144</c:v>
                </c:pt>
                <c:pt idx="1283">
                  <c:v>5.1428571428571432</c:v>
                </c:pt>
                <c:pt idx="1284">
                  <c:v>5.5714285714285712</c:v>
                </c:pt>
                <c:pt idx="1285">
                  <c:v>5.1428571428571432</c:v>
                </c:pt>
                <c:pt idx="1286">
                  <c:v>4.8571428571428568</c:v>
                </c:pt>
                <c:pt idx="1287">
                  <c:v>6.2857142857142856</c:v>
                </c:pt>
                <c:pt idx="1288">
                  <c:v>6.8571428571428568</c:v>
                </c:pt>
                <c:pt idx="1289">
                  <c:v>5.1428571428571432</c:v>
                </c:pt>
                <c:pt idx="1290">
                  <c:v>3.5714285714285716</c:v>
                </c:pt>
                <c:pt idx="1291">
                  <c:v>5.7142857142857144</c:v>
                </c:pt>
                <c:pt idx="1292">
                  <c:v>5.7142857142857144</c:v>
                </c:pt>
                <c:pt idx="1293">
                  <c:v>5.5714285714285712</c:v>
                </c:pt>
                <c:pt idx="1294">
                  <c:v>4.1428571428571432</c:v>
                </c:pt>
                <c:pt idx="1295">
                  <c:v>4</c:v>
                </c:pt>
                <c:pt idx="1296">
                  <c:v>5.8571428571428568</c:v>
                </c:pt>
                <c:pt idx="1297">
                  <c:v>4.4285714285714288</c:v>
                </c:pt>
                <c:pt idx="1298">
                  <c:v>4.7142857142857144</c:v>
                </c:pt>
                <c:pt idx="1299">
                  <c:v>5</c:v>
                </c:pt>
                <c:pt idx="1300">
                  <c:v>7</c:v>
                </c:pt>
                <c:pt idx="1301">
                  <c:v>5.5714285714285712</c:v>
                </c:pt>
                <c:pt idx="1302">
                  <c:v>5.8571428571428568</c:v>
                </c:pt>
                <c:pt idx="1303">
                  <c:v>4.8571428571428568</c:v>
                </c:pt>
                <c:pt idx="1304">
                  <c:v>5.1428571428571432</c:v>
                </c:pt>
                <c:pt idx="1305">
                  <c:v>4.2857142857142856</c:v>
                </c:pt>
                <c:pt idx="1306">
                  <c:v>5.1428571428571432</c:v>
                </c:pt>
                <c:pt idx="1307">
                  <c:v>5.2857142857142856</c:v>
                </c:pt>
                <c:pt idx="1308">
                  <c:v>4.7142857142857144</c:v>
                </c:pt>
                <c:pt idx="1309">
                  <c:v>5.4285714285714288</c:v>
                </c:pt>
                <c:pt idx="1310">
                  <c:v>4.2857142857142856</c:v>
                </c:pt>
                <c:pt idx="1311">
                  <c:v>6.4285714285714288</c:v>
                </c:pt>
                <c:pt idx="1312">
                  <c:v>6.8571428571428568</c:v>
                </c:pt>
                <c:pt idx="1313">
                  <c:v>4.7142857142857144</c:v>
                </c:pt>
                <c:pt idx="1314">
                  <c:v>4.7142857142857144</c:v>
                </c:pt>
                <c:pt idx="1315">
                  <c:v>5</c:v>
                </c:pt>
                <c:pt idx="1316">
                  <c:v>5.1428571428571432</c:v>
                </c:pt>
                <c:pt idx="1317">
                  <c:v>4.8571428571428568</c:v>
                </c:pt>
                <c:pt idx="1318">
                  <c:v>5.4285714285714288</c:v>
                </c:pt>
                <c:pt idx="1319">
                  <c:v>6.4285714285714288</c:v>
                </c:pt>
                <c:pt idx="1320">
                  <c:v>4.1428571428571432</c:v>
                </c:pt>
                <c:pt idx="1321">
                  <c:v>6</c:v>
                </c:pt>
                <c:pt idx="1322">
                  <c:v>4.5714285714285712</c:v>
                </c:pt>
                <c:pt idx="1323">
                  <c:v>5</c:v>
                </c:pt>
                <c:pt idx="1324">
                  <c:v>7</c:v>
                </c:pt>
                <c:pt idx="1325">
                  <c:v>5.7142857142857144</c:v>
                </c:pt>
                <c:pt idx="1326">
                  <c:v>6.1428571428571432</c:v>
                </c:pt>
                <c:pt idx="1327">
                  <c:v>5.1428571428571432</c:v>
                </c:pt>
                <c:pt idx="1328">
                  <c:v>4.1428571428571432</c:v>
                </c:pt>
                <c:pt idx="1329">
                  <c:v>4.8571428571428568</c:v>
                </c:pt>
                <c:pt idx="1330">
                  <c:v>3.5714285714285716</c:v>
                </c:pt>
                <c:pt idx="1331">
                  <c:v>4.4285714285714288</c:v>
                </c:pt>
                <c:pt idx="1332">
                  <c:v>5.2857142857142856</c:v>
                </c:pt>
                <c:pt idx="1333">
                  <c:v>5</c:v>
                </c:pt>
                <c:pt idx="1334">
                  <c:v>3.7142857142857144</c:v>
                </c:pt>
                <c:pt idx="1335">
                  <c:v>4</c:v>
                </c:pt>
                <c:pt idx="1336">
                  <c:v>4.4285714285714288</c:v>
                </c:pt>
                <c:pt idx="1337">
                  <c:v>3.7142857142857144</c:v>
                </c:pt>
                <c:pt idx="1338">
                  <c:v>3.2857142857142856</c:v>
                </c:pt>
                <c:pt idx="1339">
                  <c:v>4.5714285714285712</c:v>
                </c:pt>
                <c:pt idx="1340">
                  <c:v>4.4285714285714288</c:v>
                </c:pt>
                <c:pt idx="1341">
                  <c:v>4</c:v>
                </c:pt>
                <c:pt idx="1342">
                  <c:v>4.4285714285714288</c:v>
                </c:pt>
                <c:pt idx="1343">
                  <c:v>5.8571428571428568</c:v>
                </c:pt>
                <c:pt idx="1344">
                  <c:v>4.2857142857142856</c:v>
                </c:pt>
                <c:pt idx="1345">
                  <c:v>3.8571428571428572</c:v>
                </c:pt>
                <c:pt idx="1346">
                  <c:v>5.1428571428571432</c:v>
                </c:pt>
                <c:pt idx="1347">
                  <c:v>4.7142857142857144</c:v>
                </c:pt>
                <c:pt idx="1348">
                  <c:v>4.1428571428571432</c:v>
                </c:pt>
                <c:pt idx="1349">
                  <c:v>4</c:v>
                </c:pt>
                <c:pt idx="1350">
                  <c:v>4.5714285714285712</c:v>
                </c:pt>
                <c:pt idx="1351">
                  <c:v>4.4285714285714288</c:v>
                </c:pt>
                <c:pt idx="1352">
                  <c:v>3.8571428571428572</c:v>
                </c:pt>
                <c:pt idx="1353">
                  <c:v>4.1428571428571432</c:v>
                </c:pt>
                <c:pt idx="1354">
                  <c:v>5</c:v>
                </c:pt>
                <c:pt idx="1355">
                  <c:v>3.4285714285714284</c:v>
                </c:pt>
                <c:pt idx="1356">
                  <c:v>4.7142857142857144</c:v>
                </c:pt>
                <c:pt idx="1357">
                  <c:v>5.2857142857142856</c:v>
                </c:pt>
                <c:pt idx="1358">
                  <c:v>3.8571428571428572</c:v>
                </c:pt>
                <c:pt idx="1359">
                  <c:v>4.5714285714285712</c:v>
                </c:pt>
                <c:pt idx="1360">
                  <c:v>4.2857142857142856</c:v>
                </c:pt>
                <c:pt idx="1361">
                  <c:v>5.5714285714285712</c:v>
                </c:pt>
                <c:pt idx="1362">
                  <c:v>4.5714285714285712</c:v>
                </c:pt>
                <c:pt idx="1363">
                  <c:v>4.7142857142857144</c:v>
                </c:pt>
                <c:pt idx="1364">
                  <c:v>3.5714285714285716</c:v>
                </c:pt>
                <c:pt idx="1365">
                  <c:v>5.2857142857142856</c:v>
                </c:pt>
                <c:pt idx="1366">
                  <c:v>3.5714285714285716</c:v>
                </c:pt>
                <c:pt idx="1367">
                  <c:v>4.7142857142857144</c:v>
                </c:pt>
                <c:pt idx="1368">
                  <c:v>2.7142857142857144</c:v>
                </c:pt>
                <c:pt idx="1369">
                  <c:v>5</c:v>
                </c:pt>
                <c:pt idx="1370">
                  <c:v>6</c:v>
                </c:pt>
                <c:pt idx="1371">
                  <c:v>4.8571428571428568</c:v>
                </c:pt>
                <c:pt idx="1372">
                  <c:v>4.5714285714285712</c:v>
                </c:pt>
                <c:pt idx="1373">
                  <c:v>4.7142857142857144</c:v>
                </c:pt>
                <c:pt idx="1374">
                  <c:v>6</c:v>
                </c:pt>
                <c:pt idx="1375">
                  <c:v>3.7142857142857144</c:v>
                </c:pt>
                <c:pt idx="1376">
                  <c:v>4.2857142857142856</c:v>
                </c:pt>
                <c:pt idx="1377">
                  <c:v>3</c:v>
                </c:pt>
                <c:pt idx="1378">
                  <c:v>3.5714285714285716</c:v>
                </c:pt>
                <c:pt idx="1379">
                  <c:v>3.5714285714285716</c:v>
                </c:pt>
                <c:pt idx="1380">
                  <c:v>4.7142857142857144</c:v>
                </c:pt>
                <c:pt idx="1381">
                  <c:v>4.4285714285714288</c:v>
                </c:pt>
                <c:pt idx="1382">
                  <c:v>4</c:v>
                </c:pt>
                <c:pt idx="1383">
                  <c:v>4.4285714285714288</c:v>
                </c:pt>
                <c:pt idx="1384">
                  <c:v>4.8571428571428568</c:v>
                </c:pt>
                <c:pt idx="1385">
                  <c:v>5.1428571428571432</c:v>
                </c:pt>
                <c:pt idx="1386">
                  <c:v>3.5714285714285716</c:v>
                </c:pt>
                <c:pt idx="1387">
                  <c:v>4.5714285714285712</c:v>
                </c:pt>
                <c:pt idx="1388">
                  <c:v>3.7142857142857144</c:v>
                </c:pt>
                <c:pt idx="1389">
                  <c:v>5.1428571428571432</c:v>
                </c:pt>
                <c:pt idx="1390">
                  <c:v>3</c:v>
                </c:pt>
                <c:pt idx="1391">
                  <c:v>3.7142857142857144</c:v>
                </c:pt>
                <c:pt idx="1392">
                  <c:v>4.2857142857142856</c:v>
                </c:pt>
                <c:pt idx="1393">
                  <c:v>6.1428571428571432</c:v>
                </c:pt>
                <c:pt idx="1394">
                  <c:v>3.7142857142857144</c:v>
                </c:pt>
                <c:pt idx="1395">
                  <c:v>4.4285714285714288</c:v>
                </c:pt>
                <c:pt idx="1396">
                  <c:v>4</c:v>
                </c:pt>
                <c:pt idx="1397">
                  <c:v>4.1428571428571432</c:v>
                </c:pt>
                <c:pt idx="1398">
                  <c:v>4.5714285714285712</c:v>
                </c:pt>
                <c:pt idx="1399">
                  <c:v>4.1428571428571432</c:v>
                </c:pt>
                <c:pt idx="1400">
                  <c:v>2.8571428571428572</c:v>
                </c:pt>
                <c:pt idx="1401">
                  <c:v>3.4285714285714284</c:v>
                </c:pt>
                <c:pt idx="1402">
                  <c:v>4.5714285714285712</c:v>
                </c:pt>
                <c:pt idx="1403">
                  <c:v>3.2857142857142856</c:v>
                </c:pt>
                <c:pt idx="1404">
                  <c:v>3.5714285714285716</c:v>
                </c:pt>
                <c:pt idx="1405">
                  <c:v>3.7142857142857144</c:v>
                </c:pt>
                <c:pt idx="1406">
                  <c:v>3.4285714285714284</c:v>
                </c:pt>
                <c:pt idx="1407">
                  <c:v>4.1428571428571432</c:v>
                </c:pt>
                <c:pt idx="1408">
                  <c:v>3.1428571428571428</c:v>
                </c:pt>
                <c:pt idx="1409">
                  <c:v>3.5714285714285716</c:v>
                </c:pt>
                <c:pt idx="1410">
                  <c:v>3.1428571428571428</c:v>
                </c:pt>
                <c:pt idx="1411">
                  <c:v>2.2857142857142856</c:v>
                </c:pt>
                <c:pt idx="1412">
                  <c:v>3.5714285714285716</c:v>
                </c:pt>
                <c:pt idx="1413">
                  <c:v>2.7142857142857144</c:v>
                </c:pt>
                <c:pt idx="1414">
                  <c:v>3.8571428571428572</c:v>
                </c:pt>
                <c:pt idx="1415">
                  <c:v>3.1428571428571428</c:v>
                </c:pt>
                <c:pt idx="1416">
                  <c:v>3.2857142857142856</c:v>
                </c:pt>
                <c:pt idx="1417">
                  <c:v>4.4285714285714288</c:v>
                </c:pt>
                <c:pt idx="1418">
                  <c:v>3.5714285714285716</c:v>
                </c:pt>
                <c:pt idx="1419">
                  <c:v>4.2857142857142856</c:v>
                </c:pt>
                <c:pt idx="1420">
                  <c:v>3.2857142857142856</c:v>
                </c:pt>
                <c:pt idx="1421">
                  <c:v>4.7142857142857144</c:v>
                </c:pt>
                <c:pt idx="1422">
                  <c:v>4.5714285714285712</c:v>
                </c:pt>
                <c:pt idx="1423">
                  <c:v>3.1428571428571428</c:v>
                </c:pt>
                <c:pt idx="1424">
                  <c:v>2.4285714285714284</c:v>
                </c:pt>
                <c:pt idx="1425">
                  <c:v>4.1428571428571432</c:v>
                </c:pt>
                <c:pt idx="1426">
                  <c:v>3.2857142857142856</c:v>
                </c:pt>
                <c:pt idx="1427">
                  <c:v>3.7142857142857144</c:v>
                </c:pt>
                <c:pt idx="1428">
                  <c:v>4.2857142857142856</c:v>
                </c:pt>
                <c:pt idx="1429">
                  <c:v>4.1428571428571432</c:v>
                </c:pt>
                <c:pt idx="1430">
                  <c:v>4</c:v>
                </c:pt>
                <c:pt idx="1431">
                  <c:v>3.4285714285714284</c:v>
                </c:pt>
                <c:pt idx="1432">
                  <c:v>3.8571428571428572</c:v>
                </c:pt>
                <c:pt idx="1433">
                  <c:v>3.7142857142857144</c:v>
                </c:pt>
                <c:pt idx="1434">
                  <c:v>3.7142857142857144</c:v>
                </c:pt>
                <c:pt idx="1435">
                  <c:v>4.7142857142857144</c:v>
                </c:pt>
                <c:pt idx="1436">
                  <c:v>3.7142857142857144</c:v>
                </c:pt>
                <c:pt idx="1437">
                  <c:v>4.5714285714285712</c:v>
                </c:pt>
                <c:pt idx="1438">
                  <c:v>3.5714285714285716</c:v>
                </c:pt>
                <c:pt idx="1439">
                  <c:v>3.7142857142857144</c:v>
                </c:pt>
                <c:pt idx="1440">
                  <c:v>3.7142857142857144</c:v>
                </c:pt>
                <c:pt idx="1441">
                  <c:v>4.1428571428571432</c:v>
                </c:pt>
                <c:pt idx="1442">
                  <c:v>3.2857142857142856</c:v>
                </c:pt>
                <c:pt idx="1443">
                  <c:v>3.5714285714285716</c:v>
                </c:pt>
                <c:pt idx="1444">
                  <c:v>3.5714285714285716</c:v>
                </c:pt>
                <c:pt idx="1445">
                  <c:v>3.8571428571428572</c:v>
                </c:pt>
                <c:pt idx="1446">
                  <c:v>3.1428571428571428</c:v>
                </c:pt>
                <c:pt idx="1447">
                  <c:v>3</c:v>
                </c:pt>
                <c:pt idx="1448">
                  <c:v>3.5714285714285716</c:v>
                </c:pt>
                <c:pt idx="1449">
                  <c:v>3.8571428571428572</c:v>
                </c:pt>
                <c:pt idx="1450">
                  <c:v>3.1428571428571428</c:v>
                </c:pt>
                <c:pt idx="1451">
                  <c:v>2.7142857142857144</c:v>
                </c:pt>
                <c:pt idx="1452">
                  <c:v>2.8571428571428572</c:v>
                </c:pt>
                <c:pt idx="1453">
                  <c:v>3.4285714285714284</c:v>
                </c:pt>
                <c:pt idx="1454">
                  <c:v>3.8571428571428572</c:v>
                </c:pt>
                <c:pt idx="1455">
                  <c:v>4.1428571428571432</c:v>
                </c:pt>
                <c:pt idx="1456">
                  <c:v>3.7142857142857144</c:v>
                </c:pt>
                <c:pt idx="1457">
                  <c:v>4</c:v>
                </c:pt>
                <c:pt idx="1458">
                  <c:v>3.2857142857142856</c:v>
                </c:pt>
                <c:pt idx="1459">
                  <c:v>3.5714285714285716</c:v>
                </c:pt>
                <c:pt idx="1460">
                  <c:v>2.4285714285714284</c:v>
                </c:pt>
                <c:pt idx="1461">
                  <c:v>3.2857142857142856</c:v>
                </c:pt>
                <c:pt idx="1462">
                  <c:v>3.1428571428571428</c:v>
                </c:pt>
                <c:pt idx="1463">
                  <c:v>3.4285714285714284</c:v>
                </c:pt>
                <c:pt idx="1464">
                  <c:v>4.1428571428571432</c:v>
                </c:pt>
                <c:pt idx="1465">
                  <c:v>4.8571428571428568</c:v>
                </c:pt>
                <c:pt idx="1466">
                  <c:v>3.1428571428571428</c:v>
                </c:pt>
                <c:pt idx="1467">
                  <c:v>2.1428571428571428</c:v>
                </c:pt>
                <c:pt idx="1468">
                  <c:v>3.5714285714285716</c:v>
                </c:pt>
                <c:pt idx="1469">
                  <c:v>4.8571428571428568</c:v>
                </c:pt>
                <c:pt idx="1470">
                  <c:v>3.8571428571428572</c:v>
                </c:pt>
                <c:pt idx="1471">
                  <c:v>3</c:v>
                </c:pt>
                <c:pt idx="1472">
                  <c:v>3.2857142857142856</c:v>
                </c:pt>
                <c:pt idx="1473">
                  <c:v>1.5714285714285714</c:v>
                </c:pt>
                <c:pt idx="1474">
                  <c:v>4.1428571428571432</c:v>
                </c:pt>
                <c:pt idx="1475">
                  <c:v>4.1428571428571432</c:v>
                </c:pt>
                <c:pt idx="1476">
                  <c:v>2.7142857142857144</c:v>
                </c:pt>
                <c:pt idx="1477">
                  <c:v>3</c:v>
                </c:pt>
                <c:pt idx="1478">
                  <c:v>3.4285714285714284</c:v>
                </c:pt>
                <c:pt idx="1479">
                  <c:v>2.8571428571428572</c:v>
                </c:pt>
                <c:pt idx="1480">
                  <c:v>5.1428571428571432</c:v>
                </c:pt>
                <c:pt idx="1481">
                  <c:v>4</c:v>
                </c:pt>
                <c:pt idx="1482">
                  <c:v>3.2857142857142856</c:v>
                </c:pt>
                <c:pt idx="1483">
                  <c:v>3.7142857142857144</c:v>
                </c:pt>
                <c:pt idx="1484">
                  <c:v>3.1428571428571428</c:v>
                </c:pt>
                <c:pt idx="1485">
                  <c:v>2.5714285714285716</c:v>
                </c:pt>
                <c:pt idx="1486">
                  <c:v>3.8571428571428572</c:v>
                </c:pt>
                <c:pt idx="1487">
                  <c:v>2.8571428571428572</c:v>
                </c:pt>
                <c:pt idx="1488">
                  <c:v>3.5714285714285716</c:v>
                </c:pt>
                <c:pt idx="1489">
                  <c:v>2.2857142857142856</c:v>
                </c:pt>
                <c:pt idx="1490">
                  <c:v>2.4285714285714284</c:v>
                </c:pt>
                <c:pt idx="1491">
                  <c:v>2.4285714285714284</c:v>
                </c:pt>
                <c:pt idx="1492">
                  <c:v>3.8571428571428572</c:v>
                </c:pt>
                <c:pt idx="1493">
                  <c:v>4.2857142857142856</c:v>
                </c:pt>
                <c:pt idx="1494">
                  <c:v>3</c:v>
                </c:pt>
                <c:pt idx="1495">
                  <c:v>2.5714285714285716</c:v>
                </c:pt>
                <c:pt idx="1496">
                  <c:v>3.8571428571428572</c:v>
                </c:pt>
                <c:pt idx="1497">
                  <c:v>2.8571428571428572</c:v>
                </c:pt>
                <c:pt idx="1498">
                  <c:v>3</c:v>
                </c:pt>
                <c:pt idx="1499">
                  <c:v>3.1428571428571428</c:v>
                </c:pt>
                <c:pt idx="1500">
                  <c:v>4.8571428571428568</c:v>
                </c:pt>
                <c:pt idx="1501">
                  <c:v>3</c:v>
                </c:pt>
                <c:pt idx="1502">
                  <c:v>3.1428571428571428</c:v>
                </c:pt>
                <c:pt idx="1503">
                  <c:v>3.8571428571428572</c:v>
                </c:pt>
                <c:pt idx="1504">
                  <c:v>2.5714285714285716</c:v>
                </c:pt>
                <c:pt idx="1505">
                  <c:v>2.2857142857142856</c:v>
                </c:pt>
                <c:pt idx="1506">
                  <c:v>2.7142857142857144</c:v>
                </c:pt>
                <c:pt idx="1507">
                  <c:v>2.5714285714285716</c:v>
                </c:pt>
                <c:pt idx="1508">
                  <c:v>3.2857142857142856</c:v>
                </c:pt>
                <c:pt idx="1509">
                  <c:v>3</c:v>
                </c:pt>
                <c:pt idx="1510">
                  <c:v>3.7142857142857144</c:v>
                </c:pt>
                <c:pt idx="1511">
                  <c:v>2.1428571428571428</c:v>
                </c:pt>
                <c:pt idx="1512">
                  <c:v>2.8571428571428572</c:v>
                </c:pt>
                <c:pt idx="1513">
                  <c:v>2.5714285714285716</c:v>
                </c:pt>
                <c:pt idx="1514">
                  <c:v>2.4285714285714284</c:v>
                </c:pt>
                <c:pt idx="1515">
                  <c:v>2</c:v>
                </c:pt>
                <c:pt idx="1516">
                  <c:v>2.8571428571428572</c:v>
                </c:pt>
                <c:pt idx="1517">
                  <c:v>2.8571428571428572</c:v>
                </c:pt>
                <c:pt idx="1518">
                  <c:v>2.2857142857142856</c:v>
                </c:pt>
                <c:pt idx="1519">
                  <c:v>3.4285714285714284</c:v>
                </c:pt>
                <c:pt idx="1520">
                  <c:v>3.2857142857142856</c:v>
                </c:pt>
                <c:pt idx="1521">
                  <c:v>3</c:v>
                </c:pt>
                <c:pt idx="1522">
                  <c:v>2.7142857142857144</c:v>
                </c:pt>
                <c:pt idx="1523">
                  <c:v>3.5714285714285716</c:v>
                </c:pt>
                <c:pt idx="1524">
                  <c:v>2.7142857142857144</c:v>
                </c:pt>
                <c:pt idx="1525">
                  <c:v>3.1428571428571428</c:v>
                </c:pt>
                <c:pt idx="1526">
                  <c:v>2.4285714285714284</c:v>
                </c:pt>
                <c:pt idx="1527">
                  <c:v>3</c:v>
                </c:pt>
                <c:pt idx="1528">
                  <c:v>3.1428571428571428</c:v>
                </c:pt>
                <c:pt idx="1529">
                  <c:v>2</c:v>
                </c:pt>
                <c:pt idx="1530">
                  <c:v>2.5714285714285716</c:v>
                </c:pt>
                <c:pt idx="1531">
                  <c:v>3</c:v>
                </c:pt>
                <c:pt idx="1532">
                  <c:v>2.5714285714285716</c:v>
                </c:pt>
                <c:pt idx="1533">
                  <c:v>3.4285714285714284</c:v>
                </c:pt>
                <c:pt idx="1534">
                  <c:v>2.8571428571428572</c:v>
                </c:pt>
                <c:pt idx="1535">
                  <c:v>2</c:v>
                </c:pt>
                <c:pt idx="1536">
                  <c:v>2.4285714285714284</c:v>
                </c:pt>
                <c:pt idx="1537">
                  <c:v>2.2857142857142856</c:v>
                </c:pt>
                <c:pt idx="1538">
                  <c:v>3.2857142857142856</c:v>
                </c:pt>
                <c:pt idx="1539">
                  <c:v>3.1428571428571428</c:v>
                </c:pt>
                <c:pt idx="1540">
                  <c:v>2.7142857142857144</c:v>
                </c:pt>
                <c:pt idx="1541">
                  <c:v>2</c:v>
                </c:pt>
                <c:pt idx="1542">
                  <c:v>1.5714285714285714</c:v>
                </c:pt>
                <c:pt idx="1543">
                  <c:v>2.4285714285714284</c:v>
                </c:pt>
                <c:pt idx="1544">
                  <c:v>2.7142857142857144</c:v>
                </c:pt>
                <c:pt idx="1545">
                  <c:v>3.4285714285714284</c:v>
                </c:pt>
                <c:pt idx="1546">
                  <c:v>4.1428571428571432</c:v>
                </c:pt>
                <c:pt idx="1547">
                  <c:v>3</c:v>
                </c:pt>
                <c:pt idx="1548">
                  <c:v>2.1428571428571428</c:v>
                </c:pt>
                <c:pt idx="1549">
                  <c:v>2.5714285714285716</c:v>
                </c:pt>
                <c:pt idx="1550">
                  <c:v>3</c:v>
                </c:pt>
                <c:pt idx="1551">
                  <c:v>2</c:v>
                </c:pt>
                <c:pt idx="1552">
                  <c:v>3.2857142857142856</c:v>
                </c:pt>
                <c:pt idx="1553">
                  <c:v>3.5714285714285716</c:v>
                </c:pt>
                <c:pt idx="1554">
                  <c:v>2.8571428571428572</c:v>
                </c:pt>
                <c:pt idx="1555">
                  <c:v>3.1428571428571428</c:v>
                </c:pt>
                <c:pt idx="1556">
                  <c:v>2.4285714285714284</c:v>
                </c:pt>
                <c:pt idx="1557">
                  <c:v>2</c:v>
                </c:pt>
                <c:pt idx="1558">
                  <c:v>1.8571428571428572</c:v>
                </c:pt>
                <c:pt idx="1559">
                  <c:v>1</c:v>
                </c:pt>
                <c:pt idx="1560">
                  <c:v>2.7142857142857144</c:v>
                </c:pt>
                <c:pt idx="1561">
                  <c:v>3.1428571428571428</c:v>
                </c:pt>
                <c:pt idx="1562">
                  <c:v>3.4285714285714284</c:v>
                </c:pt>
                <c:pt idx="1563">
                  <c:v>2.5714285714285716</c:v>
                </c:pt>
                <c:pt idx="1564">
                  <c:v>3</c:v>
                </c:pt>
                <c:pt idx="1565">
                  <c:v>1.8571428571428572</c:v>
                </c:pt>
                <c:pt idx="1566">
                  <c:v>2</c:v>
                </c:pt>
                <c:pt idx="1567">
                  <c:v>2</c:v>
                </c:pt>
                <c:pt idx="1568">
                  <c:v>2</c:v>
                </c:pt>
                <c:pt idx="1569">
                  <c:v>2.2857142857142856</c:v>
                </c:pt>
                <c:pt idx="1570">
                  <c:v>2.4285714285714284</c:v>
                </c:pt>
                <c:pt idx="1571">
                  <c:v>2.1428571428571428</c:v>
                </c:pt>
                <c:pt idx="1572">
                  <c:v>3.2857142857142856</c:v>
                </c:pt>
                <c:pt idx="1573">
                  <c:v>2.4285714285714284</c:v>
                </c:pt>
                <c:pt idx="1574">
                  <c:v>3.2857142857142856</c:v>
                </c:pt>
                <c:pt idx="1575">
                  <c:v>2</c:v>
                </c:pt>
                <c:pt idx="1576">
                  <c:v>1.5714285714285714</c:v>
                </c:pt>
                <c:pt idx="1577">
                  <c:v>3</c:v>
                </c:pt>
                <c:pt idx="1578">
                  <c:v>1.5714285714285714</c:v>
                </c:pt>
                <c:pt idx="1579">
                  <c:v>2.5714285714285716</c:v>
                </c:pt>
                <c:pt idx="1580">
                  <c:v>2</c:v>
                </c:pt>
                <c:pt idx="1581">
                  <c:v>2.4285714285714284</c:v>
                </c:pt>
                <c:pt idx="1582">
                  <c:v>2.2857142857142856</c:v>
                </c:pt>
                <c:pt idx="1583">
                  <c:v>2.5714285714285716</c:v>
                </c:pt>
                <c:pt idx="1584">
                  <c:v>2.1428571428571428</c:v>
                </c:pt>
                <c:pt idx="1585">
                  <c:v>1.8571428571428572</c:v>
                </c:pt>
                <c:pt idx="1586">
                  <c:v>2.4285714285714284</c:v>
                </c:pt>
                <c:pt idx="1587">
                  <c:v>2.5714285714285716</c:v>
                </c:pt>
                <c:pt idx="1588">
                  <c:v>1.8571428571428572</c:v>
                </c:pt>
                <c:pt idx="1589">
                  <c:v>1.7142857142857142</c:v>
                </c:pt>
                <c:pt idx="1590">
                  <c:v>0.5714285714285714</c:v>
                </c:pt>
                <c:pt idx="1591">
                  <c:v>2.7142857142857144</c:v>
                </c:pt>
                <c:pt idx="1592">
                  <c:v>1.7142857142857142</c:v>
                </c:pt>
                <c:pt idx="1593">
                  <c:v>2.2857142857142856</c:v>
                </c:pt>
                <c:pt idx="1594">
                  <c:v>1.5714285714285714</c:v>
                </c:pt>
                <c:pt idx="1595">
                  <c:v>2.1428571428571428</c:v>
                </c:pt>
                <c:pt idx="1596">
                  <c:v>1.1428571428571428</c:v>
                </c:pt>
                <c:pt idx="1597">
                  <c:v>2.7142857142857144</c:v>
                </c:pt>
                <c:pt idx="1598">
                  <c:v>2.2857142857142856</c:v>
                </c:pt>
                <c:pt idx="1599">
                  <c:v>3.4285714285714284</c:v>
                </c:pt>
                <c:pt idx="1600">
                  <c:v>1.8571428571428572</c:v>
                </c:pt>
                <c:pt idx="1601">
                  <c:v>1.4285714285714286</c:v>
                </c:pt>
                <c:pt idx="1602">
                  <c:v>3</c:v>
                </c:pt>
                <c:pt idx="1603">
                  <c:v>2.5714285714285716</c:v>
                </c:pt>
                <c:pt idx="1604">
                  <c:v>1.5714285714285714</c:v>
                </c:pt>
                <c:pt idx="1605">
                  <c:v>2</c:v>
                </c:pt>
                <c:pt idx="1606">
                  <c:v>3.2857142857142856</c:v>
                </c:pt>
                <c:pt idx="1607">
                  <c:v>1.4285714285714286</c:v>
                </c:pt>
                <c:pt idx="1608">
                  <c:v>2.8571428571428572</c:v>
                </c:pt>
                <c:pt idx="1609">
                  <c:v>3</c:v>
                </c:pt>
                <c:pt idx="1610">
                  <c:v>1.1428571428571428</c:v>
                </c:pt>
                <c:pt idx="1611">
                  <c:v>2</c:v>
                </c:pt>
                <c:pt idx="1612">
                  <c:v>2.5714285714285716</c:v>
                </c:pt>
                <c:pt idx="1613">
                  <c:v>1.2857142857142858</c:v>
                </c:pt>
                <c:pt idx="1614">
                  <c:v>2.1428571428571428</c:v>
                </c:pt>
                <c:pt idx="1615">
                  <c:v>1.8571428571428572</c:v>
                </c:pt>
                <c:pt idx="1616">
                  <c:v>2</c:v>
                </c:pt>
                <c:pt idx="1617">
                  <c:v>1.7142857142857142</c:v>
                </c:pt>
                <c:pt idx="1618">
                  <c:v>1.8571428571428572</c:v>
                </c:pt>
                <c:pt idx="1619">
                  <c:v>2</c:v>
                </c:pt>
                <c:pt idx="1620">
                  <c:v>1.1428571428571428</c:v>
                </c:pt>
                <c:pt idx="1621">
                  <c:v>2.5714285714285716</c:v>
                </c:pt>
                <c:pt idx="1622">
                  <c:v>2.1428571428571428</c:v>
                </c:pt>
                <c:pt idx="1623">
                  <c:v>1.5714285714285714</c:v>
                </c:pt>
                <c:pt idx="1624">
                  <c:v>2.2857142857142856</c:v>
                </c:pt>
                <c:pt idx="1625">
                  <c:v>2.2857142857142856</c:v>
                </c:pt>
                <c:pt idx="1626">
                  <c:v>1.8571428571428572</c:v>
                </c:pt>
                <c:pt idx="1627">
                  <c:v>1.2857142857142858</c:v>
                </c:pt>
                <c:pt idx="1628">
                  <c:v>2</c:v>
                </c:pt>
                <c:pt idx="1629">
                  <c:v>2.2857142857142856</c:v>
                </c:pt>
                <c:pt idx="1630">
                  <c:v>0.8571428571428571</c:v>
                </c:pt>
                <c:pt idx="1631">
                  <c:v>1.7142857142857142</c:v>
                </c:pt>
                <c:pt idx="1632">
                  <c:v>2.5714285714285716</c:v>
                </c:pt>
                <c:pt idx="1633">
                  <c:v>1.8571428571428572</c:v>
                </c:pt>
                <c:pt idx="1634">
                  <c:v>1.7142857142857142</c:v>
                </c:pt>
                <c:pt idx="1635">
                  <c:v>1.5714285714285714</c:v>
                </c:pt>
                <c:pt idx="1636">
                  <c:v>1.7142857142857142</c:v>
                </c:pt>
                <c:pt idx="1637">
                  <c:v>2.1428571428571428</c:v>
                </c:pt>
                <c:pt idx="1638">
                  <c:v>0.8571428571428571</c:v>
                </c:pt>
                <c:pt idx="1639">
                  <c:v>2.1428571428571428</c:v>
                </c:pt>
                <c:pt idx="1640">
                  <c:v>1.4285714285714286</c:v>
                </c:pt>
                <c:pt idx="1641">
                  <c:v>1.1428571428571428</c:v>
                </c:pt>
                <c:pt idx="1642">
                  <c:v>1.7142857142857142</c:v>
                </c:pt>
                <c:pt idx="1643">
                  <c:v>1.2857142857142858</c:v>
                </c:pt>
                <c:pt idx="1644">
                  <c:v>1.8571428571428572</c:v>
                </c:pt>
                <c:pt idx="1645">
                  <c:v>1.5714285714285714</c:v>
                </c:pt>
                <c:pt idx="1646">
                  <c:v>1.7142857142857142</c:v>
                </c:pt>
                <c:pt idx="1647">
                  <c:v>1.5714285714285714</c:v>
                </c:pt>
                <c:pt idx="1648">
                  <c:v>1.4285714285714286</c:v>
                </c:pt>
                <c:pt idx="1649">
                  <c:v>1.2857142857142858</c:v>
                </c:pt>
                <c:pt idx="1650">
                  <c:v>1.2857142857142858</c:v>
                </c:pt>
                <c:pt idx="1651">
                  <c:v>1.5714285714285714</c:v>
                </c:pt>
                <c:pt idx="1652">
                  <c:v>1.7142857142857142</c:v>
                </c:pt>
                <c:pt idx="1653">
                  <c:v>1.7142857142857142</c:v>
                </c:pt>
                <c:pt idx="1654">
                  <c:v>1.5714285714285714</c:v>
                </c:pt>
                <c:pt idx="1655">
                  <c:v>2.7142857142857144</c:v>
                </c:pt>
                <c:pt idx="1656">
                  <c:v>1.7142857142857142</c:v>
                </c:pt>
                <c:pt idx="1657">
                  <c:v>1.8571428571428572</c:v>
                </c:pt>
                <c:pt idx="1658">
                  <c:v>1</c:v>
                </c:pt>
                <c:pt idx="1659">
                  <c:v>1.5714285714285714</c:v>
                </c:pt>
                <c:pt idx="1660">
                  <c:v>2.8571428571428572</c:v>
                </c:pt>
                <c:pt idx="1661">
                  <c:v>2.1428571428571428</c:v>
                </c:pt>
                <c:pt idx="1662">
                  <c:v>1.5714285714285714</c:v>
                </c:pt>
                <c:pt idx="1663">
                  <c:v>1.7142857142857142</c:v>
                </c:pt>
                <c:pt idx="1664">
                  <c:v>1.4285714285714286</c:v>
                </c:pt>
                <c:pt idx="1665">
                  <c:v>1.5714285714285714</c:v>
                </c:pt>
                <c:pt idx="1666">
                  <c:v>1.5714285714285714</c:v>
                </c:pt>
                <c:pt idx="1667">
                  <c:v>1.2857142857142858</c:v>
                </c:pt>
                <c:pt idx="1668">
                  <c:v>1.4285714285714286</c:v>
                </c:pt>
                <c:pt idx="1669">
                  <c:v>0.7142857142857143</c:v>
                </c:pt>
                <c:pt idx="1670">
                  <c:v>1.7142857142857142</c:v>
                </c:pt>
                <c:pt idx="1671">
                  <c:v>1.7142857142857142</c:v>
                </c:pt>
                <c:pt idx="1672">
                  <c:v>1.7142857142857142</c:v>
                </c:pt>
                <c:pt idx="1673">
                  <c:v>1.5714285714285714</c:v>
                </c:pt>
                <c:pt idx="1674">
                  <c:v>1</c:v>
                </c:pt>
                <c:pt idx="1675">
                  <c:v>1</c:v>
                </c:pt>
                <c:pt idx="1676">
                  <c:v>0.5714285714285714</c:v>
                </c:pt>
                <c:pt idx="1677">
                  <c:v>2</c:v>
                </c:pt>
                <c:pt idx="1678">
                  <c:v>1.8571428571428572</c:v>
                </c:pt>
                <c:pt idx="1679">
                  <c:v>1.5714285714285714</c:v>
                </c:pt>
                <c:pt idx="1680">
                  <c:v>1.5714285714285714</c:v>
                </c:pt>
                <c:pt idx="1681">
                  <c:v>1.2857142857142858</c:v>
                </c:pt>
                <c:pt idx="1682">
                  <c:v>1.2857142857142858</c:v>
                </c:pt>
                <c:pt idx="1683">
                  <c:v>1.2857142857142858</c:v>
                </c:pt>
                <c:pt idx="1684">
                  <c:v>1.8571428571428572</c:v>
                </c:pt>
                <c:pt idx="1685">
                  <c:v>1.5714285714285714</c:v>
                </c:pt>
                <c:pt idx="1686">
                  <c:v>1.5714285714285714</c:v>
                </c:pt>
                <c:pt idx="1687">
                  <c:v>0.7142857142857143</c:v>
                </c:pt>
                <c:pt idx="1688">
                  <c:v>1.5714285714285714</c:v>
                </c:pt>
                <c:pt idx="1689">
                  <c:v>1.4285714285714286</c:v>
                </c:pt>
                <c:pt idx="1690">
                  <c:v>1.2857142857142858</c:v>
                </c:pt>
                <c:pt idx="1691">
                  <c:v>0.8571428571428571</c:v>
                </c:pt>
                <c:pt idx="1692">
                  <c:v>1.1428571428571428</c:v>
                </c:pt>
                <c:pt idx="1693">
                  <c:v>0.8571428571428571</c:v>
                </c:pt>
                <c:pt idx="1694">
                  <c:v>1.8571428571428572</c:v>
                </c:pt>
                <c:pt idx="1695">
                  <c:v>2</c:v>
                </c:pt>
                <c:pt idx="1696">
                  <c:v>1.7142857142857142</c:v>
                </c:pt>
                <c:pt idx="1697">
                  <c:v>1.4285714285714286</c:v>
                </c:pt>
                <c:pt idx="1698">
                  <c:v>1.8571428571428572</c:v>
                </c:pt>
                <c:pt idx="1699">
                  <c:v>2.4285714285714284</c:v>
                </c:pt>
                <c:pt idx="1700">
                  <c:v>1.2857142857142858</c:v>
                </c:pt>
                <c:pt idx="1701">
                  <c:v>1.4285714285714286</c:v>
                </c:pt>
                <c:pt idx="1702">
                  <c:v>1</c:v>
                </c:pt>
                <c:pt idx="1703">
                  <c:v>1</c:v>
                </c:pt>
                <c:pt idx="1704">
                  <c:v>1.4285714285714286</c:v>
                </c:pt>
                <c:pt idx="1705">
                  <c:v>1.7142857142857142</c:v>
                </c:pt>
                <c:pt idx="1706">
                  <c:v>1</c:v>
                </c:pt>
                <c:pt idx="1707">
                  <c:v>1.2857142857142858</c:v>
                </c:pt>
                <c:pt idx="1708">
                  <c:v>0.8571428571428571</c:v>
                </c:pt>
                <c:pt idx="1709">
                  <c:v>1.4285714285714286</c:v>
                </c:pt>
                <c:pt idx="1710">
                  <c:v>1.5714285714285714</c:v>
                </c:pt>
                <c:pt idx="1711">
                  <c:v>1.2857142857142858</c:v>
                </c:pt>
                <c:pt idx="1712">
                  <c:v>0.8571428571428571</c:v>
                </c:pt>
                <c:pt idx="1713">
                  <c:v>1</c:v>
                </c:pt>
                <c:pt idx="1714">
                  <c:v>1</c:v>
                </c:pt>
                <c:pt idx="1715">
                  <c:v>1.2857142857142858</c:v>
                </c:pt>
                <c:pt idx="1716">
                  <c:v>1.5714285714285714</c:v>
                </c:pt>
                <c:pt idx="1717">
                  <c:v>1.1428571428571428</c:v>
                </c:pt>
                <c:pt idx="1718">
                  <c:v>0.5714285714285714</c:v>
                </c:pt>
                <c:pt idx="1719">
                  <c:v>1.5714285714285714</c:v>
                </c:pt>
                <c:pt idx="1720">
                  <c:v>2</c:v>
                </c:pt>
                <c:pt idx="1721">
                  <c:v>2</c:v>
                </c:pt>
                <c:pt idx="1722">
                  <c:v>1.8571428571428572</c:v>
                </c:pt>
                <c:pt idx="1723">
                  <c:v>1.8571428571428572</c:v>
                </c:pt>
                <c:pt idx="1724">
                  <c:v>1.2857142857142858</c:v>
                </c:pt>
                <c:pt idx="1725">
                  <c:v>1.7142857142857142</c:v>
                </c:pt>
                <c:pt idx="1726">
                  <c:v>2</c:v>
                </c:pt>
                <c:pt idx="1727">
                  <c:v>1.1428571428571428</c:v>
                </c:pt>
                <c:pt idx="1728">
                  <c:v>1.7142857142857142</c:v>
                </c:pt>
                <c:pt idx="1729">
                  <c:v>1.5714285714285714</c:v>
                </c:pt>
                <c:pt idx="1730">
                  <c:v>1.7142857142857142</c:v>
                </c:pt>
                <c:pt idx="1731">
                  <c:v>1.7142857142857142</c:v>
                </c:pt>
                <c:pt idx="1732">
                  <c:v>1.4285714285714286</c:v>
                </c:pt>
                <c:pt idx="1733">
                  <c:v>0.8571428571428571</c:v>
                </c:pt>
                <c:pt idx="1734">
                  <c:v>0.7142857142857143</c:v>
                </c:pt>
                <c:pt idx="1735">
                  <c:v>1.5714285714285714</c:v>
                </c:pt>
                <c:pt idx="1736">
                  <c:v>1.1428571428571428</c:v>
                </c:pt>
                <c:pt idx="1737">
                  <c:v>0.5714285714285714</c:v>
                </c:pt>
                <c:pt idx="1738">
                  <c:v>0.7142857142857143</c:v>
                </c:pt>
                <c:pt idx="1739">
                  <c:v>2.2857142857142856</c:v>
                </c:pt>
                <c:pt idx="1740">
                  <c:v>1.1428571428571428</c:v>
                </c:pt>
                <c:pt idx="1741">
                  <c:v>1</c:v>
                </c:pt>
                <c:pt idx="1742">
                  <c:v>0.5714285714285714</c:v>
                </c:pt>
                <c:pt idx="1743">
                  <c:v>1.2857142857142858</c:v>
                </c:pt>
                <c:pt idx="1744">
                  <c:v>0.8571428571428571</c:v>
                </c:pt>
                <c:pt idx="1745">
                  <c:v>0.7142857142857143</c:v>
                </c:pt>
                <c:pt idx="1746">
                  <c:v>1</c:v>
                </c:pt>
                <c:pt idx="1747">
                  <c:v>1.2857142857142858</c:v>
                </c:pt>
                <c:pt idx="1748">
                  <c:v>1.1428571428571428</c:v>
                </c:pt>
                <c:pt idx="1749">
                  <c:v>1</c:v>
                </c:pt>
                <c:pt idx="1750">
                  <c:v>1.4285714285714286</c:v>
                </c:pt>
                <c:pt idx="1751">
                  <c:v>0.7142857142857143</c:v>
                </c:pt>
                <c:pt idx="1752">
                  <c:v>0.42857142857142855</c:v>
                </c:pt>
                <c:pt idx="1753">
                  <c:v>0.7142857142857143</c:v>
                </c:pt>
                <c:pt idx="1754">
                  <c:v>1.1428571428571428</c:v>
                </c:pt>
                <c:pt idx="1755">
                  <c:v>2</c:v>
                </c:pt>
                <c:pt idx="1756">
                  <c:v>1</c:v>
                </c:pt>
                <c:pt idx="1757">
                  <c:v>1.8571428571428572</c:v>
                </c:pt>
                <c:pt idx="1758">
                  <c:v>0.8571428571428571</c:v>
                </c:pt>
                <c:pt idx="1759">
                  <c:v>0.7142857142857143</c:v>
                </c:pt>
                <c:pt idx="1760">
                  <c:v>1</c:v>
                </c:pt>
                <c:pt idx="1761">
                  <c:v>0.7142857142857143</c:v>
                </c:pt>
                <c:pt idx="1762">
                  <c:v>0.7142857142857143</c:v>
                </c:pt>
                <c:pt idx="1763">
                  <c:v>0.5714285714285714</c:v>
                </c:pt>
                <c:pt idx="1764">
                  <c:v>1.1428571428571428</c:v>
                </c:pt>
                <c:pt idx="1765">
                  <c:v>0.8571428571428571</c:v>
                </c:pt>
                <c:pt idx="1766">
                  <c:v>0.8571428571428571</c:v>
                </c:pt>
                <c:pt idx="1767">
                  <c:v>1</c:v>
                </c:pt>
                <c:pt idx="1768">
                  <c:v>1.2857142857142858</c:v>
                </c:pt>
                <c:pt idx="1769">
                  <c:v>1</c:v>
                </c:pt>
                <c:pt idx="1770">
                  <c:v>0.7142857142857143</c:v>
                </c:pt>
                <c:pt idx="1771">
                  <c:v>1</c:v>
                </c:pt>
                <c:pt idx="1772">
                  <c:v>0.8571428571428571</c:v>
                </c:pt>
                <c:pt idx="1773">
                  <c:v>0.8571428571428571</c:v>
                </c:pt>
                <c:pt idx="1774">
                  <c:v>0.42857142857142855</c:v>
                </c:pt>
                <c:pt idx="1775">
                  <c:v>0.42857142857142855</c:v>
                </c:pt>
                <c:pt idx="1776">
                  <c:v>0.8571428571428571</c:v>
                </c:pt>
                <c:pt idx="1777">
                  <c:v>1</c:v>
                </c:pt>
                <c:pt idx="1778">
                  <c:v>1.1428571428571428</c:v>
                </c:pt>
                <c:pt idx="1779">
                  <c:v>1.1428571428571428</c:v>
                </c:pt>
                <c:pt idx="1780">
                  <c:v>0.8571428571428571</c:v>
                </c:pt>
                <c:pt idx="1781">
                  <c:v>0.5714285714285714</c:v>
                </c:pt>
                <c:pt idx="1782">
                  <c:v>0.5714285714285714</c:v>
                </c:pt>
                <c:pt idx="1783">
                  <c:v>0.8571428571428571</c:v>
                </c:pt>
                <c:pt idx="1784">
                  <c:v>0.42857142857142855</c:v>
                </c:pt>
                <c:pt idx="1785">
                  <c:v>0.8571428571428571</c:v>
                </c:pt>
                <c:pt idx="1786">
                  <c:v>1.5714285714285714</c:v>
                </c:pt>
                <c:pt idx="1787">
                  <c:v>1.8571428571428572</c:v>
                </c:pt>
                <c:pt idx="1788">
                  <c:v>0.8571428571428571</c:v>
                </c:pt>
                <c:pt idx="1789">
                  <c:v>0.8571428571428571</c:v>
                </c:pt>
                <c:pt idx="1790">
                  <c:v>0.42857142857142855</c:v>
                </c:pt>
                <c:pt idx="1791">
                  <c:v>1</c:v>
                </c:pt>
                <c:pt idx="1792">
                  <c:v>0.7142857142857143</c:v>
                </c:pt>
                <c:pt idx="1793">
                  <c:v>0.7142857142857143</c:v>
                </c:pt>
                <c:pt idx="1794">
                  <c:v>0.7142857142857143</c:v>
                </c:pt>
                <c:pt idx="1795">
                  <c:v>1.2857142857142858</c:v>
                </c:pt>
                <c:pt idx="1796">
                  <c:v>0.8571428571428571</c:v>
                </c:pt>
                <c:pt idx="1797">
                  <c:v>0.8571428571428571</c:v>
                </c:pt>
                <c:pt idx="1798">
                  <c:v>1.2857142857142858</c:v>
                </c:pt>
                <c:pt idx="1799">
                  <c:v>1</c:v>
                </c:pt>
                <c:pt idx="1800">
                  <c:v>1.1428571428571428</c:v>
                </c:pt>
                <c:pt idx="1801">
                  <c:v>1.4285714285714286</c:v>
                </c:pt>
                <c:pt idx="1802">
                  <c:v>0.7142857142857143</c:v>
                </c:pt>
                <c:pt idx="1803">
                  <c:v>0.8571428571428571</c:v>
                </c:pt>
                <c:pt idx="1804">
                  <c:v>1</c:v>
                </c:pt>
                <c:pt idx="1805">
                  <c:v>0.5714285714285714</c:v>
                </c:pt>
                <c:pt idx="1806">
                  <c:v>1</c:v>
                </c:pt>
                <c:pt idx="1807">
                  <c:v>0.2857142857142857</c:v>
                </c:pt>
                <c:pt idx="1808">
                  <c:v>0.14285714285714285</c:v>
                </c:pt>
                <c:pt idx="1809">
                  <c:v>0.7142857142857143</c:v>
                </c:pt>
                <c:pt idx="1810">
                  <c:v>0.7142857142857143</c:v>
                </c:pt>
                <c:pt idx="1811">
                  <c:v>0.8571428571428571</c:v>
                </c:pt>
                <c:pt idx="1812">
                  <c:v>0.2857142857142857</c:v>
                </c:pt>
                <c:pt idx="1813">
                  <c:v>0.2857142857142857</c:v>
                </c:pt>
                <c:pt idx="1814">
                  <c:v>0.8571428571428571</c:v>
                </c:pt>
                <c:pt idx="1815">
                  <c:v>0.42857142857142855</c:v>
                </c:pt>
                <c:pt idx="1816">
                  <c:v>0.7142857142857143</c:v>
                </c:pt>
                <c:pt idx="1817">
                  <c:v>0.8571428571428571</c:v>
                </c:pt>
                <c:pt idx="1818">
                  <c:v>0.5714285714285714</c:v>
                </c:pt>
                <c:pt idx="1819">
                  <c:v>0.14285714285714285</c:v>
                </c:pt>
                <c:pt idx="1820">
                  <c:v>0.14285714285714285</c:v>
                </c:pt>
                <c:pt idx="1821">
                  <c:v>0.7142857142857143</c:v>
                </c:pt>
                <c:pt idx="1822">
                  <c:v>0.7142857142857143</c:v>
                </c:pt>
                <c:pt idx="1823">
                  <c:v>1</c:v>
                </c:pt>
                <c:pt idx="1824">
                  <c:v>0.5714285714285714</c:v>
                </c:pt>
                <c:pt idx="1825">
                  <c:v>0.42857142857142855</c:v>
                </c:pt>
                <c:pt idx="1826">
                  <c:v>0.14285714285714285</c:v>
                </c:pt>
                <c:pt idx="1827">
                  <c:v>0.5714285714285714</c:v>
                </c:pt>
                <c:pt idx="1828">
                  <c:v>0.7142857142857143</c:v>
                </c:pt>
                <c:pt idx="1829">
                  <c:v>0.2857142857142857</c:v>
                </c:pt>
                <c:pt idx="1830">
                  <c:v>1</c:v>
                </c:pt>
                <c:pt idx="1831">
                  <c:v>0.5714285714285714</c:v>
                </c:pt>
                <c:pt idx="1832">
                  <c:v>0.2857142857142857</c:v>
                </c:pt>
                <c:pt idx="1833">
                  <c:v>0.2857142857142857</c:v>
                </c:pt>
                <c:pt idx="1834">
                  <c:v>0.2857142857142857</c:v>
                </c:pt>
                <c:pt idx="1835">
                  <c:v>0.2857142857142857</c:v>
                </c:pt>
                <c:pt idx="1836">
                  <c:v>0.8571428571428571</c:v>
                </c:pt>
                <c:pt idx="1837">
                  <c:v>0.42857142857142855</c:v>
                </c:pt>
                <c:pt idx="1838">
                  <c:v>0.42857142857142855</c:v>
                </c:pt>
                <c:pt idx="1839">
                  <c:v>0.42857142857142855</c:v>
                </c:pt>
                <c:pt idx="1840">
                  <c:v>0.14285714285714285</c:v>
                </c:pt>
                <c:pt idx="1841">
                  <c:v>0.42857142857142855</c:v>
                </c:pt>
                <c:pt idx="1842">
                  <c:v>0.8571428571428571</c:v>
                </c:pt>
                <c:pt idx="1843">
                  <c:v>0.5714285714285714</c:v>
                </c:pt>
                <c:pt idx="1844">
                  <c:v>0.5714285714285714</c:v>
                </c:pt>
                <c:pt idx="1845">
                  <c:v>0.2857142857142857</c:v>
                </c:pt>
                <c:pt idx="1846">
                  <c:v>0.7142857142857143</c:v>
                </c:pt>
                <c:pt idx="1847">
                  <c:v>0.7142857142857143</c:v>
                </c:pt>
                <c:pt idx="1848">
                  <c:v>1.1428571428571428</c:v>
                </c:pt>
                <c:pt idx="1849">
                  <c:v>0.5714285714285714</c:v>
                </c:pt>
                <c:pt idx="1850">
                  <c:v>1</c:v>
                </c:pt>
                <c:pt idx="1851">
                  <c:v>0.42857142857142855</c:v>
                </c:pt>
                <c:pt idx="1852">
                  <c:v>0.5714285714285714</c:v>
                </c:pt>
                <c:pt idx="1853">
                  <c:v>0.2857142857142857</c:v>
                </c:pt>
                <c:pt idx="1854">
                  <c:v>0.42857142857142855</c:v>
                </c:pt>
                <c:pt idx="1855">
                  <c:v>1</c:v>
                </c:pt>
                <c:pt idx="1856">
                  <c:v>0.8571428571428571</c:v>
                </c:pt>
                <c:pt idx="1857">
                  <c:v>0.7142857142857143</c:v>
                </c:pt>
                <c:pt idx="1858">
                  <c:v>0.42857142857142855</c:v>
                </c:pt>
                <c:pt idx="1859">
                  <c:v>0.42857142857142855</c:v>
                </c:pt>
                <c:pt idx="1860">
                  <c:v>0.8571428571428571</c:v>
                </c:pt>
                <c:pt idx="1861">
                  <c:v>0.7142857142857143</c:v>
                </c:pt>
                <c:pt idx="1862">
                  <c:v>0.8571428571428571</c:v>
                </c:pt>
                <c:pt idx="1863">
                  <c:v>0.42857142857142855</c:v>
                </c:pt>
                <c:pt idx="1864">
                  <c:v>0.14285714285714285</c:v>
                </c:pt>
                <c:pt idx="1865">
                  <c:v>1</c:v>
                </c:pt>
                <c:pt idx="1866">
                  <c:v>1</c:v>
                </c:pt>
                <c:pt idx="1867">
                  <c:v>0.42857142857142855</c:v>
                </c:pt>
                <c:pt idx="1868">
                  <c:v>0.42857142857142855</c:v>
                </c:pt>
                <c:pt idx="1869">
                  <c:v>0.7142857142857143</c:v>
                </c:pt>
                <c:pt idx="1870">
                  <c:v>1.1428571428571428</c:v>
                </c:pt>
                <c:pt idx="1871">
                  <c:v>0.42857142857142855</c:v>
                </c:pt>
                <c:pt idx="1872">
                  <c:v>0.42857142857142855</c:v>
                </c:pt>
                <c:pt idx="1873">
                  <c:v>0.42857142857142855</c:v>
                </c:pt>
                <c:pt idx="1874">
                  <c:v>0.2857142857142857</c:v>
                </c:pt>
                <c:pt idx="1875">
                  <c:v>0.2857142857142857</c:v>
                </c:pt>
                <c:pt idx="1876">
                  <c:v>0.14285714285714285</c:v>
                </c:pt>
                <c:pt idx="1877">
                  <c:v>0.2857142857142857</c:v>
                </c:pt>
                <c:pt idx="1878">
                  <c:v>0.5714285714285714</c:v>
                </c:pt>
                <c:pt idx="1879">
                  <c:v>0.42857142857142855</c:v>
                </c:pt>
                <c:pt idx="1880">
                  <c:v>0.2857142857142857</c:v>
                </c:pt>
                <c:pt idx="1881">
                  <c:v>0.2857142857142857</c:v>
                </c:pt>
                <c:pt idx="1882">
                  <c:v>0.42857142857142855</c:v>
                </c:pt>
                <c:pt idx="1883">
                  <c:v>0.42857142857142855</c:v>
                </c:pt>
                <c:pt idx="1884">
                  <c:v>0.5714285714285714</c:v>
                </c:pt>
                <c:pt idx="1885">
                  <c:v>0.2857142857142857</c:v>
                </c:pt>
                <c:pt idx="1886">
                  <c:v>0.2857142857142857</c:v>
                </c:pt>
                <c:pt idx="1887">
                  <c:v>1</c:v>
                </c:pt>
                <c:pt idx="1888">
                  <c:v>0.42857142857142855</c:v>
                </c:pt>
                <c:pt idx="1889">
                  <c:v>0.42857142857142855</c:v>
                </c:pt>
                <c:pt idx="1890">
                  <c:v>0</c:v>
                </c:pt>
                <c:pt idx="1891">
                  <c:v>0.14285714285714285</c:v>
                </c:pt>
                <c:pt idx="1892">
                  <c:v>0.42857142857142855</c:v>
                </c:pt>
                <c:pt idx="1893">
                  <c:v>0.2857142857142857</c:v>
                </c:pt>
                <c:pt idx="1894">
                  <c:v>0.2857142857142857</c:v>
                </c:pt>
                <c:pt idx="1895">
                  <c:v>0.42857142857142855</c:v>
                </c:pt>
                <c:pt idx="1896">
                  <c:v>0.42857142857142855</c:v>
                </c:pt>
                <c:pt idx="1897">
                  <c:v>0.2857142857142857</c:v>
                </c:pt>
                <c:pt idx="1898">
                  <c:v>0.5714285714285714</c:v>
                </c:pt>
                <c:pt idx="1899">
                  <c:v>0.7142857142857143</c:v>
                </c:pt>
                <c:pt idx="1900">
                  <c:v>0.2857142857142857</c:v>
                </c:pt>
                <c:pt idx="1901">
                  <c:v>0.42857142857142855</c:v>
                </c:pt>
                <c:pt idx="1902">
                  <c:v>0.14285714285714285</c:v>
                </c:pt>
                <c:pt idx="1903">
                  <c:v>0.14285714285714285</c:v>
                </c:pt>
                <c:pt idx="1904">
                  <c:v>0.42857142857142855</c:v>
                </c:pt>
                <c:pt idx="1905">
                  <c:v>0.2857142857142857</c:v>
                </c:pt>
                <c:pt idx="1906">
                  <c:v>0.5714285714285714</c:v>
                </c:pt>
                <c:pt idx="1907">
                  <c:v>0.42857142857142855</c:v>
                </c:pt>
                <c:pt idx="1908">
                  <c:v>0.2857142857142857</c:v>
                </c:pt>
                <c:pt idx="1909">
                  <c:v>0.42857142857142855</c:v>
                </c:pt>
                <c:pt idx="1910">
                  <c:v>0.7142857142857143</c:v>
                </c:pt>
                <c:pt idx="1911">
                  <c:v>0.2857142857142857</c:v>
                </c:pt>
                <c:pt idx="1912">
                  <c:v>0.7142857142857143</c:v>
                </c:pt>
                <c:pt idx="1913">
                  <c:v>0.14285714285714285</c:v>
                </c:pt>
                <c:pt idx="1914">
                  <c:v>0.14285714285714285</c:v>
                </c:pt>
                <c:pt idx="1915">
                  <c:v>0.42857142857142855</c:v>
                </c:pt>
                <c:pt idx="1916">
                  <c:v>0.42857142857142855</c:v>
                </c:pt>
                <c:pt idx="1917">
                  <c:v>0.42857142857142855</c:v>
                </c:pt>
                <c:pt idx="1918">
                  <c:v>0.2857142857142857</c:v>
                </c:pt>
                <c:pt idx="1919">
                  <c:v>0.7142857142857143</c:v>
                </c:pt>
                <c:pt idx="1920">
                  <c:v>0.2857142857142857</c:v>
                </c:pt>
                <c:pt idx="1921">
                  <c:v>0.42857142857142855</c:v>
                </c:pt>
                <c:pt idx="1922">
                  <c:v>0.14285714285714285</c:v>
                </c:pt>
                <c:pt idx="1923">
                  <c:v>0.5714285714285714</c:v>
                </c:pt>
                <c:pt idx="1924">
                  <c:v>0.14285714285714285</c:v>
                </c:pt>
                <c:pt idx="1925">
                  <c:v>0.42857142857142855</c:v>
                </c:pt>
                <c:pt idx="1926">
                  <c:v>0.42857142857142855</c:v>
                </c:pt>
                <c:pt idx="1927">
                  <c:v>0</c:v>
                </c:pt>
                <c:pt idx="1928">
                  <c:v>0.42857142857142855</c:v>
                </c:pt>
                <c:pt idx="1929">
                  <c:v>0.5714285714285714</c:v>
                </c:pt>
                <c:pt idx="1930">
                  <c:v>0.2857142857142857</c:v>
                </c:pt>
                <c:pt idx="1931">
                  <c:v>0.8571428571428571</c:v>
                </c:pt>
                <c:pt idx="1932">
                  <c:v>0.14285714285714285</c:v>
                </c:pt>
                <c:pt idx="1933">
                  <c:v>0.14285714285714285</c:v>
                </c:pt>
                <c:pt idx="1934">
                  <c:v>0.14285714285714285</c:v>
                </c:pt>
                <c:pt idx="1935">
                  <c:v>0.42857142857142855</c:v>
                </c:pt>
                <c:pt idx="1936">
                  <c:v>0.14285714285714285</c:v>
                </c:pt>
                <c:pt idx="1937">
                  <c:v>0.2857142857142857</c:v>
                </c:pt>
                <c:pt idx="1938">
                  <c:v>0.42857142857142855</c:v>
                </c:pt>
                <c:pt idx="1939">
                  <c:v>0.42857142857142855</c:v>
                </c:pt>
                <c:pt idx="1940">
                  <c:v>0.14285714285714285</c:v>
                </c:pt>
                <c:pt idx="1941">
                  <c:v>0.2857142857142857</c:v>
                </c:pt>
                <c:pt idx="1942">
                  <c:v>0.5714285714285714</c:v>
                </c:pt>
                <c:pt idx="1943">
                  <c:v>0.2857142857142857</c:v>
                </c:pt>
                <c:pt idx="1944">
                  <c:v>0.2857142857142857</c:v>
                </c:pt>
                <c:pt idx="1945">
                  <c:v>0.14285714285714285</c:v>
                </c:pt>
                <c:pt idx="1946">
                  <c:v>0.14285714285714285</c:v>
                </c:pt>
                <c:pt idx="1947">
                  <c:v>0.42857142857142855</c:v>
                </c:pt>
                <c:pt idx="1948">
                  <c:v>0.2857142857142857</c:v>
                </c:pt>
                <c:pt idx="1949">
                  <c:v>0.2857142857142857</c:v>
                </c:pt>
                <c:pt idx="1950">
                  <c:v>0.42857142857142855</c:v>
                </c:pt>
                <c:pt idx="1951">
                  <c:v>0.14285714285714285</c:v>
                </c:pt>
                <c:pt idx="1952">
                  <c:v>0.14285714285714285</c:v>
                </c:pt>
                <c:pt idx="1953">
                  <c:v>0.2857142857142857</c:v>
                </c:pt>
                <c:pt idx="1954">
                  <c:v>0.14285714285714285</c:v>
                </c:pt>
                <c:pt idx="1955">
                  <c:v>0.14285714285714285</c:v>
                </c:pt>
                <c:pt idx="1956">
                  <c:v>0.2857142857142857</c:v>
                </c:pt>
                <c:pt idx="1957">
                  <c:v>0</c:v>
                </c:pt>
                <c:pt idx="1958">
                  <c:v>0.14285714285714285</c:v>
                </c:pt>
                <c:pt idx="1959">
                  <c:v>0.14285714285714285</c:v>
                </c:pt>
                <c:pt idx="1960">
                  <c:v>0.14285714285714285</c:v>
                </c:pt>
                <c:pt idx="1961">
                  <c:v>0</c:v>
                </c:pt>
                <c:pt idx="1962">
                  <c:v>0</c:v>
                </c:pt>
                <c:pt idx="1963">
                  <c:v>0.14285714285714285</c:v>
                </c:pt>
                <c:pt idx="1964">
                  <c:v>0</c:v>
                </c:pt>
                <c:pt idx="1965">
                  <c:v>0</c:v>
                </c:pt>
                <c:pt idx="1966">
                  <c:v>0.14285714285714285</c:v>
                </c:pt>
                <c:pt idx="1967">
                  <c:v>0</c:v>
                </c:pt>
                <c:pt idx="1968">
                  <c:v>0</c:v>
                </c:pt>
                <c:pt idx="1969">
                  <c:v>0.14285714285714285</c:v>
                </c:pt>
                <c:pt idx="1970">
                  <c:v>0.2857142857142857</c:v>
                </c:pt>
                <c:pt idx="1971">
                  <c:v>0.14285714285714285</c:v>
                </c:pt>
                <c:pt idx="1972">
                  <c:v>0</c:v>
                </c:pt>
                <c:pt idx="1973">
                  <c:v>0.2857142857142857</c:v>
                </c:pt>
                <c:pt idx="1974">
                  <c:v>0</c:v>
                </c:pt>
                <c:pt idx="1975">
                  <c:v>0.2857142857142857</c:v>
                </c:pt>
                <c:pt idx="1976">
                  <c:v>0.14285714285714285</c:v>
                </c:pt>
                <c:pt idx="1977">
                  <c:v>0</c:v>
                </c:pt>
                <c:pt idx="1978">
                  <c:v>0</c:v>
                </c:pt>
                <c:pt idx="1979">
                  <c:v>0.2857142857142857</c:v>
                </c:pt>
                <c:pt idx="1980">
                  <c:v>0</c:v>
                </c:pt>
                <c:pt idx="1981">
                  <c:v>0.14285714285714285</c:v>
                </c:pt>
                <c:pt idx="1982">
                  <c:v>0.14285714285714285</c:v>
                </c:pt>
                <c:pt idx="1983">
                  <c:v>0.2857142857142857</c:v>
                </c:pt>
                <c:pt idx="1984">
                  <c:v>0.14285714285714285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0.14285714285714285</c:v>
                </c:pt>
                <c:pt idx="1990">
                  <c:v>0.14285714285714285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0.14285714285714285</c:v>
                </c:pt>
                <c:pt idx="1997">
                  <c:v>0</c:v>
                </c:pt>
                <c:pt idx="199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43F-4D84-85F3-3E3E52536F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1551488"/>
        <c:axId val="1514157008"/>
      </c:scatterChart>
      <c:valAx>
        <c:axId val="1381551488"/>
        <c:scaling>
          <c:orientation val="minMax"/>
          <c:max val="6"/>
          <c:min val="4.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</a:rPr>
                  <a:t>keV</a:t>
                </a:r>
                <a:endParaRPr lang="ru-RU" sz="120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prstGeom prst="rect">
              <a:avLst/>
            </a:prstGeom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baseline="0">
                <a:solidFill>
                  <a:schemeClr val="tx1"/>
                </a:solidFill>
                <a:latin typeface="Calibri"/>
                <a:ea typeface="Arial"/>
                <a:cs typeface="Arial"/>
              </a:defRPr>
            </a:pPr>
            <a:endParaRPr lang="ru-RU"/>
          </a:p>
        </c:txPr>
        <c:crossAx val="1514157008"/>
        <c:crosses val="autoZero"/>
        <c:crossBetween val="midCat"/>
        <c:majorUnit val="0.3"/>
      </c:valAx>
      <c:valAx>
        <c:axId val="1514157008"/>
        <c:scaling>
          <c:orientation val="minMax"/>
          <c:max val="320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 bwMode="auto">
          <a:prstGeom prst="rect">
            <a:avLst/>
          </a:prstGeom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81551488"/>
        <c:crosses val="autoZero"/>
        <c:crossBetween val="midCat"/>
      </c:valAx>
      <c:spPr>
        <a:prstGeom prst="rect">
          <a:avLst/>
        </a:prstGeom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4684"/>
          <c:y val="0.14938599999999999"/>
          <c:w val="0.198574"/>
          <c:h val="0.23200599999999999"/>
        </c:manualLayout>
      </c:layout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 bwMode="auto">
    <a:xfrm>
      <a:off x="7716681" y="569249"/>
      <a:ext cx="4327210" cy="3083436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370499999999999"/>
          <c:y val="3.3151E-2"/>
          <c:w val="0.80001999999999995"/>
          <c:h val="0.7980789999999999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'Глубина (2)'!$L$1</c:f>
              <c:strCache>
                <c:ptCount val="1"/>
                <c:pt idx="0">
                  <c:v>Fe Ka</c:v>
                </c:pt>
              </c:strCache>
            </c:strRef>
          </c:tx>
          <c:spPr>
            <a:prstGeom prst="rect">
              <a:avLst/>
            </a:prstGeom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'Глубина (2)'!$P$3:$P$53</c:f>
              <c:numCache>
                <c:formatCode>General</c:formatCode>
                <c:ptCount val="5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</c:numCache>
            </c:numRef>
          </c:xVal>
          <c:yVal>
            <c:numRef>
              <c:f>'Глубина (2)'!$L$3:$L$53</c:f>
              <c:numCache>
                <c:formatCode>0.0000</c:formatCode>
                <c:ptCount val="51"/>
                <c:pt idx="0">
                  <c:v>1</c:v>
                </c:pt>
                <c:pt idx="1">
                  <c:v>0.99788451542629808</c:v>
                </c:pt>
                <c:pt idx="2">
                  <c:v>0.99577350612757765</c:v>
                </c:pt>
                <c:pt idx="3">
                  <c:v>0.99366696263646359</c:v>
                </c:pt>
                <c:pt idx="4">
                  <c:v>0.9915648755056089</c:v>
                </c:pt>
                <c:pt idx="5">
                  <c:v>0.98946723530765202</c:v>
                </c:pt>
                <c:pt idx="6">
                  <c:v>0.9873740326351752</c:v>
                </c:pt>
                <c:pt idx="7">
                  <c:v>0.98528525810066148</c:v>
                </c:pt>
                <c:pt idx="8">
                  <c:v>0.98320090233645363</c:v>
                </c:pt>
                <c:pt idx="9">
                  <c:v>0.98112095599471094</c:v>
                </c:pt>
                <c:pt idx="10">
                  <c:v>0.97904540974736842</c:v>
                </c:pt>
                <c:pt idx="11">
                  <c:v>0.97697425428609419</c:v>
                </c:pt>
                <c:pt idx="12">
                  <c:v>0.97490748032224794</c:v>
                </c:pt>
                <c:pt idx="13">
                  <c:v>0.97284507858683955</c:v>
                </c:pt>
                <c:pt idx="14">
                  <c:v>0.9707870398304872</c:v>
                </c:pt>
                <c:pt idx="15">
                  <c:v>0.96873335482337597</c:v>
                </c:pt>
                <c:pt idx="16">
                  <c:v>0.96668401435521656</c:v>
                </c:pt>
                <c:pt idx="17">
                  <c:v>0.96463900923520385</c:v>
                </c:pt>
                <c:pt idx="18">
                  <c:v>0.96259833029197561</c:v>
                </c:pt>
                <c:pt idx="19">
                  <c:v>0.96056196837357166</c:v>
                </c:pt>
                <c:pt idx="20">
                  <c:v>0.95852991434739254</c:v>
                </c:pt>
                <c:pt idx="21">
                  <c:v>0.95650215910015879</c:v>
                </c:pt>
                <c:pt idx="22">
                  <c:v>0.95447869353786974</c:v>
                </c:pt>
                <c:pt idx="23">
                  <c:v>0.95245950858576311</c:v>
                </c:pt>
                <c:pt idx="24">
                  <c:v>0.95044459518827418</c:v>
                </c:pt>
                <c:pt idx="25">
                  <c:v>0.94843394430899497</c:v>
                </c:pt>
                <c:pt idx="26">
                  <c:v>0.94642754693063402</c:v>
                </c:pt>
                <c:pt idx="27">
                  <c:v>0.94442539405497561</c:v>
                </c:pt>
                <c:pt idx="28">
                  <c:v>0.94242747670283988</c:v>
                </c:pt>
                <c:pt idx="29">
                  <c:v>0.94043378591404225</c:v>
                </c:pt>
                <c:pt idx="30">
                  <c:v>0.93844431274735285</c:v>
                </c:pt>
                <c:pt idx="31">
                  <c:v>0.93645904828045756</c:v>
                </c:pt>
                <c:pt idx="32">
                  <c:v>0.93447798360991663</c:v>
                </c:pt>
                <c:pt idx="33">
                  <c:v>0.93250110985112566</c:v>
                </c:pt>
                <c:pt idx="34">
                  <c:v>0.93052841813827569</c:v>
                </c:pt>
                <c:pt idx="35">
                  <c:v>0.92855989962431285</c:v>
                </c:pt>
                <c:pt idx="36">
                  <c:v>0.92659554548089929</c:v>
                </c:pt>
                <c:pt idx="37">
                  <c:v>0.92463534689837357</c:v>
                </c:pt>
                <c:pt idx="38">
                  <c:v>0.92267929508571045</c:v>
                </c:pt>
                <c:pt idx="39">
                  <c:v>0.92072738127048237</c:v>
                </c:pt>
                <c:pt idx="40">
                  <c:v>0.9187795966988197</c:v>
                </c:pt>
                <c:pt idx="41">
                  <c:v>0.91683593263537122</c:v>
                </c:pt>
                <c:pt idx="42">
                  <c:v>0.91489638036326537</c:v>
                </c:pt>
                <c:pt idx="43">
                  <c:v>0.91296093118407118</c:v>
                </c:pt>
                <c:pt idx="44">
                  <c:v>0.91102957641775861</c:v>
                </c:pt>
                <c:pt idx="45">
                  <c:v>0.90910230740266063</c:v>
                </c:pt>
                <c:pt idx="46">
                  <c:v>0.9071791154954334</c:v>
                </c:pt>
                <c:pt idx="47">
                  <c:v>0.90525999207101826</c:v>
                </c:pt>
                <c:pt idx="48">
                  <c:v>0.9033449285226024</c:v>
                </c:pt>
                <c:pt idx="49">
                  <c:v>0.90143391626158098</c:v>
                </c:pt>
                <c:pt idx="50">
                  <c:v>0.89952694671751776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957-4864-989E-47C5537FCBBB}"/>
            </c:ext>
          </c:extLst>
        </c:ser>
        <c:ser>
          <c:idx val="1"/>
          <c:order val="1"/>
          <c:tx>
            <c:strRef>
              <c:f>'Глубина (2)'!$K$1</c:f>
              <c:strCache>
                <c:ptCount val="1"/>
                <c:pt idx="0">
                  <c:v>Fe La</c:v>
                </c:pt>
              </c:strCache>
            </c:strRef>
          </c:tx>
          <c:spPr>
            <a:prstGeom prst="rect">
              <a:avLst/>
            </a:prstGeom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'Глубина (2)'!$P$3:$P$53</c:f>
              <c:numCache>
                <c:formatCode>General</c:formatCode>
                <c:ptCount val="5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</c:numCache>
            </c:numRef>
          </c:xVal>
          <c:yVal>
            <c:numRef>
              <c:f>'Глубина (2)'!$K$3:$K$53</c:f>
              <c:numCache>
                <c:formatCode>0.0000</c:formatCode>
                <c:ptCount val="51"/>
                <c:pt idx="0">
                  <c:v>1</c:v>
                </c:pt>
                <c:pt idx="1">
                  <c:v>0.80651455564726648</c:v>
                </c:pt>
                <c:pt idx="2">
                  <c:v>0.65046572847090767</c:v>
                </c:pt>
                <c:pt idx="3">
                  <c:v>0.52461007796148951</c:v>
                </c:pt>
                <c:pt idx="4">
                  <c:v>0.42310566391518856</c:v>
                </c:pt>
                <c:pt idx="5">
                  <c:v>0.34124087652439999</c:v>
                </c:pt>
                <c:pt idx="6">
                  <c:v>0.27521573389876014</c:v>
                </c:pt>
                <c:pt idx="7">
                  <c:v>0.22196549533249491</c:v>
                </c:pt>
                <c:pt idx="8">
                  <c:v>0.17901840283711246</c:v>
                </c:pt>
                <c:pt idx="9">
                  <c:v>0.14438094761685713</c:v>
                </c:pt>
                <c:pt idx="10">
                  <c:v>0.1164453358111408</c:v>
                </c:pt>
                <c:pt idx="11">
                  <c:v>9.3914858268918933E-2</c:v>
                </c:pt>
                <c:pt idx="12">
                  <c:v>7.5743700185433152E-2</c:v>
                </c:pt>
                <c:pt idx="13">
                  <c:v>6.1088396698134394E-2</c:v>
                </c:pt>
                <c:pt idx="14">
                  <c:v>4.926868111819982E-2</c:v>
                </c:pt>
                <c:pt idx="15">
                  <c:v>3.973590845937177E-2</c:v>
                </c:pt>
                <c:pt idx="16">
                  <c:v>3.2047588554350678E-2</c:v>
                </c:pt>
                <c:pt idx="17">
                  <c:v>2.584684664247857E-2</c:v>
                </c:pt>
                <c:pt idx="18">
                  <c:v>2.0845858034741642E-2</c:v>
                </c:pt>
                <c:pt idx="19">
                  <c:v>1.6812487929975646E-2</c:v>
                </c:pt>
                <c:pt idx="20">
                  <c:v>1.355951623216935E-2</c:v>
                </c:pt>
                <c:pt idx="21">
                  <c:v>1.093594720877995E-2</c:v>
                </c:pt>
                <c:pt idx="22">
                  <c:v>8.8200006036711319E-3</c:v>
                </c:pt>
                <c:pt idx="23">
                  <c:v>7.1134588676784443E-3</c:v>
                </c:pt>
                <c:pt idx="24">
                  <c:v>5.7371081177807872E-3</c:v>
                </c:pt>
                <c:pt idx="25">
                  <c:v>4.6270612043122919E-3</c:v>
                </c:pt>
                <c:pt idx="26">
                  <c:v>3.731792211148637E-3</c:v>
                </c:pt>
                <c:pt idx="27">
                  <c:v>3.0097447369424727E-3</c:v>
                </c:pt>
                <c:pt idx="28">
                  <c:v>2.4274029391268591E-3</c:v>
                </c:pt>
                <c:pt idx="29">
                  <c:v>1.9577358028267672E-3</c:v>
                </c:pt>
                <c:pt idx="30">
                  <c:v>1.5789424210915731E-3</c:v>
                </c:pt>
                <c:pt idx="31">
                  <c:v>1.2734400451392901E-3</c:v>
                </c:pt>
                <c:pt idx="32">
                  <c:v>1.0270479321489486E-3</c:v>
                </c:pt>
                <c:pt idx="33">
                  <c:v>8.2832910662555381E-4</c:v>
                </c:pt>
                <c:pt idx="34">
                  <c:v>6.6805948135980567E-4</c:v>
                </c:pt>
                <c:pt idx="35">
                  <c:v>5.3879969575484693E-4</c:v>
                </c:pt>
                <c:pt idx="36">
                  <c:v>4.3454979720460268E-4</c:v>
                </c:pt>
                <c:pt idx="37">
                  <c:v>3.5047073659907988E-4</c:v>
                </c:pt>
                <c:pt idx="38">
                  <c:v>2.8265975039557678E-4</c:v>
                </c:pt>
                <c:pt idx="39">
                  <c:v>2.2796920298965605E-4</c:v>
                </c:pt>
                <c:pt idx="40">
                  <c:v>1.8386048045046407E-4</c:v>
                </c:pt>
                <c:pt idx="41">
                  <c:v>1.4828615369159908E-4</c:v>
                </c:pt>
                <c:pt idx="42">
                  <c:v>1.1959494135322196E-4</c:v>
                </c:pt>
                <c:pt idx="43">
                  <c:v>9.6455060983154775E-5</c:v>
                </c:pt>
                <c:pt idx="44">
                  <c:v>7.7792410648759127E-5</c:v>
                </c:pt>
                <c:pt idx="45">
                  <c:v>6.2740711507113696E-5</c:v>
                </c:pt>
                <c:pt idx="46">
                  <c:v>5.0601297062153094E-5</c:v>
                </c:pt>
                <c:pt idx="47">
                  <c:v>4.0810682615257692E-5</c:v>
                </c:pt>
                <c:pt idx="48">
                  <c:v>3.2914409555106202E-5</c:v>
                </c:pt>
                <c:pt idx="49">
                  <c:v>2.6545950396728595E-5</c:v>
                </c:pt>
                <c:pt idx="50">
                  <c:v>2.1409695388451921E-5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957-4864-989E-47C5537FCBBB}"/>
            </c:ext>
          </c:extLst>
        </c:ser>
        <c:ser>
          <c:idx val="2"/>
          <c:order val="2"/>
          <c:tx>
            <c:strRef>
              <c:f>'Глубина (2)'!$M$1</c:f>
              <c:strCache>
                <c:ptCount val="1"/>
                <c:pt idx="0">
                  <c:v>Mg Ka</c:v>
                </c:pt>
              </c:strCache>
            </c:strRef>
          </c:tx>
          <c:spPr>
            <a:prstGeom prst="rect">
              <a:avLst/>
            </a:prstGeom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'Глубина (2)'!$P$3:$P$53</c:f>
              <c:numCache>
                <c:formatCode>General</c:formatCode>
                <c:ptCount val="5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</c:numCache>
            </c:numRef>
          </c:xVal>
          <c:yVal>
            <c:numRef>
              <c:f>'Глубина (2)'!$M$3:$M$53</c:f>
              <c:numCache>
                <c:formatCode>0.0000</c:formatCode>
                <c:ptCount val="51"/>
                <c:pt idx="0">
                  <c:v>1</c:v>
                </c:pt>
                <c:pt idx="1">
                  <c:v>0.94890633059078955</c:v>
                </c:pt>
                <c:pt idx="2">
                  <c:v>0.90042322423527676</c:v>
                </c:pt>
                <c:pt idx="3">
                  <c:v>0.85441729768782404</c:v>
                </c:pt>
                <c:pt idx="4">
                  <c:v>0.81076198274225142</c:v>
                </c:pt>
                <c:pt idx="5">
                  <c:v>0.76933717802646284</c:v>
                </c:pt>
                <c:pt idx="6">
                  <c:v>0.73002891858816377</c:v>
                </c:pt>
                <c:pt idx="7">
                  <c:v>0.69272906236265674</c:v>
                </c:pt>
                <c:pt idx="8">
                  <c:v>0.65733499266014672</c:v>
                </c:pt>
                <c:pt idx="9">
                  <c:v>0.62374933585406345</c:v>
                </c:pt>
                <c:pt idx="10">
                  <c:v>0.59187969349372138</c:v>
                </c:pt>
                <c:pt idx="11">
                  <c:v>0.56163838810432831</c:v>
                </c:pt>
                <c:pt idx="12">
                  <c:v>0.53294222197500385</c:v>
                </c:pt>
                <c:pt idx="13">
                  <c:v>0.50571224827120298</c:v>
                </c:pt>
                <c:pt idx="14">
                  <c:v>0.47987355384184555</c:v>
                </c:pt>
                <c:pt idx="15">
                  <c:v>0.45535505312362734</c:v>
                </c:pt>
                <c:pt idx="16">
                  <c:v>0.4320892925755152</c:v>
                </c:pt>
                <c:pt idx="17">
                  <c:v>0.41001226510540223</c:v>
                </c:pt>
                <c:pt idx="18">
                  <c:v>0.38906323397838527</c:v>
                </c:pt>
                <c:pt idx="19">
                  <c:v>0.36918456572221531</c:v>
                </c:pt>
                <c:pt idx="20">
                  <c:v>0.35032157157022153</c:v>
                </c:pt>
                <c:pt idx="21">
                  <c:v>0.33242235700549755</c:v>
                </c:pt>
                <c:pt idx="22">
                  <c:v>0.31543767899242808</c:v>
                </c:pt>
                <c:pt idx="23">
                  <c:v>0.29932081050278037</c:v>
                </c:pt>
                <c:pt idx="24">
                  <c:v>0.28402741196365427</c:v>
                </c:pt>
                <c:pt idx="25">
                  <c:v>0.26951540927362966</c:v>
                </c:pt>
                <c:pt idx="26">
                  <c:v>0.25574487805151486</c:v>
                </c:pt>
                <c:pt idx="27">
                  <c:v>0.24267793379925187</c:v>
                </c:pt>
                <c:pt idx="28">
                  <c:v>0.23027862767680263</c:v>
                </c:pt>
                <c:pt idx="29">
                  <c:v>0.21851284760227743</c:v>
                </c:pt>
                <c:pt idx="30">
                  <c:v>0.20734822440522147</c:v>
                </c:pt>
                <c:pt idx="31">
                  <c:v>0.19675404277487427</c:v>
                </c:pt>
                <c:pt idx="32">
                  <c:v>0.18670115675840918</c:v>
                </c:pt>
                <c:pt idx="33">
                  <c:v>0.17716190957667785</c:v>
                </c:pt>
                <c:pt idx="34">
                  <c:v>0.16811005753686267</c:v>
                </c:pt>
                <c:pt idx="35">
                  <c:v>0.15952069783271083</c:v>
                </c:pt>
                <c:pt idx="36">
                  <c:v>0.15137020003371976</c:v>
                </c:pt>
                <c:pt idx="37">
                  <c:v>0.14363614107479081</c:v>
                </c:pt>
                <c:pt idx="38">
                  <c:v>0.1362972435675007</c:v>
                </c:pt>
                <c:pt idx="39">
                  <c:v>0.12933331726327618</c:v>
                </c:pt>
                <c:pt idx="40">
                  <c:v>0.12272520350742985</c:v>
                </c:pt>
                <c:pt idx="41">
                  <c:v>0.1164547225312432</c:v>
                </c:pt>
                <c:pt idx="42">
                  <c:v>0.11050462343709046</c:v>
                </c:pt>
                <c:pt idx="43">
                  <c:v>0.10485853673900646</c:v>
                </c:pt>
                <c:pt idx="44">
                  <c:v>9.9500929328130094E-2</c:v>
                </c:pt>
                <c:pt idx="45">
                  <c:v>9.4417061739129421E-2</c:v>
                </c:pt>
                <c:pt idx="46">
                  <c:v>8.9592947600041356E-2</c:v>
                </c:pt>
                <c:pt idx="47">
                  <c:v>8.5015315153968082E-2</c:v>
                </c:pt>
                <c:pt idx="48">
                  <c:v>8.0671570746771379E-2</c:v>
                </c:pt>
                <c:pt idx="49">
                  <c:v>7.6549764180314103E-2</c:v>
                </c:pt>
                <c:pt idx="50">
                  <c:v>7.2638555835932095E-2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957-4864-989E-47C5537FC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553856"/>
        <c:axId val="104572416"/>
      </c:scatterChart>
      <c:valAx>
        <c:axId val="104553856"/>
        <c:scaling>
          <c:orientation val="minMax"/>
          <c:max val="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200" b="0">
                    <a:solidFill>
                      <a:sysClr val="windowText" lastClr="000000"/>
                    </a:solidFill>
                  </a:rPr>
                  <a:t>Глубина, мкм</a:t>
                </a:r>
                <a:endParaRPr lang="ru-RU"/>
              </a:p>
            </c:rich>
          </c:tx>
          <c:overlay val="0"/>
          <c:spPr>
            <a:prstGeom prst="rect">
              <a:avLst/>
            </a:prstGeom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prstGeom prst="rect">
            <a:avLst/>
          </a:prstGeom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>
                <a:solidFill>
                  <a:schemeClr val="tx1"/>
                </a:solidFill>
                <a:latin typeface="Calibri"/>
                <a:ea typeface="Arial"/>
                <a:cs typeface="Arial"/>
              </a:defRPr>
            </a:pPr>
            <a:endParaRPr lang="ru-RU"/>
          </a:p>
        </c:txPr>
        <c:crossAx val="104572416"/>
        <c:crosses val="autoZero"/>
        <c:crossBetween val="midCat"/>
        <c:majorUnit val="1"/>
      </c:valAx>
      <c:valAx>
        <c:axId val="104572416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200" b="0">
                    <a:solidFill>
                      <a:sysClr val="windowText" lastClr="000000"/>
                    </a:solidFill>
                  </a:rPr>
                  <a:t>Доля выхода ХРИ</a:t>
                </a:r>
              </a:p>
            </c:rich>
          </c:tx>
          <c:layout>
            <c:manualLayout>
              <c:xMode val="edge"/>
              <c:yMode val="edge"/>
              <c:x val="1.3642E-2"/>
              <c:y val="0.24705199999999999"/>
            </c:manualLayout>
          </c:layout>
          <c:overlay val="0"/>
          <c:spPr>
            <a:prstGeom prst="rect">
              <a:avLst/>
            </a:prstGeom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prstGeom prst="rect">
            <a:avLst/>
          </a:prstGeom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>
                <a:solidFill>
                  <a:schemeClr val="tx1"/>
                </a:solidFill>
                <a:latin typeface="Calibri"/>
                <a:ea typeface="Arial"/>
                <a:cs typeface="Arial"/>
              </a:defRPr>
            </a:pPr>
            <a:endParaRPr lang="ru-RU"/>
          </a:p>
        </c:txPr>
        <c:crossAx val="104553856"/>
        <c:crosses val="autoZero"/>
        <c:crossBetween val="midCat"/>
        <c:majorUnit val="0.2"/>
      </c:valAx>
      <c:spPr>
        <a:prstGeom prst="rect">
          <a:avLst/>
        </a:prstGeom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125499999999995"/>
          <c:y val="0.20202400000000001"/>
          <c:w val="0.22090099999999999"/>
          <c:h val="0.40151300000000001"/>
        </c:manualLayout>
      </c:layout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xfrm>
      <a:off x="8202441" y="634847"/>
      <a:ext cx="3989560" cy="2656129"/>
    </a:xfrm>
    <a:prstGeom prst="rect">
      <a:avLst/>
    </a:prstGeom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O Ka</a:t>
            </a:r>
            <a:endParaRPr lang="ru-RU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7420600000000002"/>
          <c:y val="0"/>
        </c:manualLayout>
      </c:layout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1064999999999998E-2"/>
          <c:y val="4.8882000000000002E-2"/>
          <c:w val="0.86871799999999999"/>
          <c:h val="0.8709059999999999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Лист1!$A$1</c:f>
              <c:strCache>
                <c:ptCount val="1"/>
                <c:pt idx="0">
                  <c:v>MgO</c:v>
                </c:pt>
              </c:strCache>
            </c:strRef>
          </c:tx>
          <c:spPr bwMode="auto">
            <a:prstGeom prst="rect">
              <a:avLst/>
            </a:prstGeom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Лист1!$E$4:$E$202</c:f>
              <c:numCache>
                <c:formatCode>General</c:formatCode>
                <c:ptCount val="199"/>
                <c:pt idx="0">
                  <c:v>22896</c:v>
                </c:pt>
                <c:pt idx="1">
                  <c:v>22916</c:v>
                </c:pt>
                <c:pt idx="2">
                  <c:v>22936</c:v>
                </c:pt>
                <c:pt idx="3">
                  <c:v>22956</c:v>
                </c:pt>
                <c:pt idx="4">
                  <c:v>22976</c:v>
                </c:pt>
                <c:pt idx="5">
                  <c:v>22996</c:v>
                </c:pt>
                <c:pt idx="6">
                  <c:v>23016</c:v>
                </c:pt>
                <c:pt idx="7">
                  <c:v>23036</c:v>
                </c:pt>
                <c:pt idx="8">
                  <c:v>23056</c:v>
                </c:pt>
                <c:pt idx="9">
                  <c:v>23076</c:v>
                </c:pt>
                <c:pt idx="10">
                  <c:v>23096</c:v>
                </c:pt>
                <c:pt idx="11">
                  <c:v>23116</c:v>
                </c:pt>
                <c:pt idx="12">
                  <c:v>23136</c:v>
                </c:pt>
                <c:pt idx="13">
                  <c:v>23156</c:v>
                </c:pt>
                <c:pt idx="14">
                  <c:v>23176</c:v>
                </c:pt>
                <c:pt idx="15">
                  <c:v>23196</c:v>
                </c:pt>
                <c:pt idx="16">
                  <c:v>23216</c:v>
                </c:pt>
                <c:pt idx="17">
                  <c:v>23236</c:v>
                </c:pt>
                <c:pt idx="18">
                  <c:v>23256</c:v>
                </c:pt>
                <c:pt idx="19">
                  <c:v>23276</c:v>
                </c:pt>
                <c:pt idx="20">
                  <c:v>23296</c:v>
                </c:pt>
                <c:pt idx="21">
                  <c:v>23316</c:v>
                </c:pt>
                <c:pt idx="22">
                  <c:v>23336</c:v>
                </c:pt>
                <c:pt idx="23">
                  <c:v>23356</c:v>
                </c:pt>
                <c:pt idx="24">
                  <c:v>23376</c:v>
                </c:pt>
                <c:pt idx="25">
                  <c:v>23396</c:v>
                </c:pt>
                <c:pt idx="26">
                  <c:v>23416</c:v>
                </c:pt>
                <c:pt idx="27">
                  <c:v>23436</c:v>
                </c:pt>
                <c:pt idx="28">
                  <c:v>23456</c:v>
                </c:pt>
                <c:pt idx="29">
                  <c:v>23476</c:v>
                </c:pt>
                <c:pt idx="30">
                  <c:v>23496</c:v>
                </c:pt>
                <c:pt idx="31">
                  <c:v>23516</c:v>
                </c:pt>
                <c:pt idx="32">
                  <c:v>23536</c:v>
                </c:pt>
                <c:pt idx="33">
                  <c:v>23556</c:v>
                </c:pt>
                <c:pt idx="34">
                  <c:v>23576</c:v>
                </c:pt>
                <c:pt idx="35">
                  <c:v>23596</c:v>
                </c:pt>
                <c:pt idx="36">
                  <c:v>23616</c:v>
                </c:pt>
                <c:pt idx="37">
                  <c:v>23636</c:v>
                </c:pt>
                <c:pt idx="38">
                  <c:v>23656</c:v>
                </c:pt>
                <c:pt idx="39">
                  <c:v>23676</c:v>
                </c:pt>
                <c:pt idx="40">
                  <c:v>23696</c:v>
                </c:pt>
                <c:pt idx="41">
                  <c:v>23716</c:v>
                </c:pt>
                <c:pt idx="42">
                  <c:v>23736</c:v>
                </c:pt>
                <c:pt idx="43">
                  <c:v>23756</c:v>
                </c:pt>
                <c:pt idx="44">
                  <c:v>23776</c:v>
                </c:pt>
                <c:pt idx="45">
                  <c:v>23796</c:v>
                </c:pt>
                <c:pt idx="46">
                  <c:v>23816</c:v>
                </c:pt>
                <c:pt idx="47">
                  <c:v>23836</c:v>
                </c:pt>
                <c:pt idx="48">
                  <c:v>23856</c:v>
                </c:pt>
                <c:pt idx="49">
                  <c:v>23876</c:v>
                </c:pt>
                <c:pt idx="50">
                  <c:v>23896</c:v>
                </c:pt>
                <c:pt idx="51">
                  <c:v>23916</c:v>
                </c:pt>
                <c:pt idx="52">
                  <c:v>23936</c:v>
                </c:pt>
                <c:pt idx="53">
                  <c:v>23956</c:v>
                </c:pt>
                <c:pt idx="54">
                  <c:v>23976</c:v>
                </c:pt>
                <c:pt idx="55">
                  <c:v>23996</c:v>
                </c:pt>
                <c:pt idx="56">
                  <c:v>24016</c:v>
                </c:pt>
                <c:pt idx="57">
                  <c:v>24036</c:v>
                </c:pt>
                <c:pt idx="58">
                  <c:v>24056</c:v>
                </c:pt>
                <c:pt idx="59">
                  <c:v>24076</c:v>
                </c:pt>
                <c:pt idx="60">
                  <c:v>24096</c:v>
                </c:pt>
                <c:pt idx="61">
                  <c:v>24116</c:v>
                </c:pt>
                <c:pt idx="62">
                  <c:v>24136</c:v>
                </c:pt>
                <c:pt idx="63">
                  <c:v>24156</c:v>
                </c:pt>
                <c:pt idx="64">
                  <c:v>24176</c:v>
                </c:pt>
                <c:pt idx="65">
                  <c:v>24196</c:v>
                </c:pt>
                <c:pt idx="66">
                  <c:v>24216</c:v>
                </c:pt>
                <c:pt idx="67">
                  <c:v>24236</c:v>
                </c:pt>
                <c:pt idx="68">
                  <c:v>24256</c:v>
                </c:pt>
                <c:pt idx="69">
                  <c:v>24276</c:v>
                </c:pt>
                <c:pt idx="70">
                  <c:v>24296</c:v>
                </c:pt>
                <c:pt idx="71">
                  <c:v>24316</c:v>
                </c:pt>
                <c:pt idx="72">
                  <c:v>24336</c:v>
                </c:pt>
                <c:pt idx="73">
                  <c:v>24356</c:v>
                </c:pt>
                <c:pt idx="74">
                  <c:v>24376</c:v>
                </c:pt>
                <c:pt idx="75">
                  <c:v>24396</c:v>
                </c:pt>
                <c:pt idx="76">
                  <c:v>24416</c:v>
                </c:pt>
                <c:pt idx="77">
                  <c:v>24436</c:v>
                </c:pt>
                <c:pt idx="78">
                  <c:v>24456</c:v>
                </c:pt>
                <c:pt idx="79">
                  <c:v>24476</c:v>
                </c:pt>
                <c:pt idx="80">
                  <c:v>24496</c:v>
                </c:pt>
                <c:pt idx="81">
                  <c:v>24516</c:v>
                </c:pt>
                <c:pt idx="82">
                  <c:v>24536</c:v>
                </c:pt>
                <c:pt idx="83">
                  <c:v>24556</c:v>
                </c:pt>
                <c:pt idx="84">
                  <c:v>24576</c:v>
                </c:pt>
                <c:pt idx="85">
                  <c:v>24596</c:v>
                </c:pt>
                <c:pt idx="86">
                  <c:v>24616</c:v>
                </c:pt>
                <c:pt idx="87">
                  <c:v>24636</c:v>
                </c:pt>
                <c:pt idx="88">
                  <c:v>24656</c:v>
                </c:pt>
                <c:pt idx="89">
                  <c:v>24676</c:v>
                </c:pt>
                <c:pt idx="90">
                  <c:v>24696</c:v>
                </c:pt>
                <c:pt idx="91">
                  <c:v>24716</c:v>
                </c:pt>
                <c:pt idx="92">
                  <c:v>24736</c:v>
                </c:pt>
                <c:pt idx="93">
                  <c:v>24756</c:v>
                </c:pt>
                <c:pt idx="94">
                  <c:v>24776</c:v>
                </c:pt>
                <c:pt idx="95">
                  <c:v>24796</c:v>
                </c:pt>
                <c:pt idx="96">
                  <c:v>24816</c:v>
                </c:pt>
                <c:pt idx="97">
                  <c:v>24836</c:v>
                </c:pt>
                <c:pt idx="98">
                  <c:v>24856</c:v>
                </c:pt>
                <c:pt idx="99">
                  <c:v>24876</c:v>
                </c:pt>
                <c:pt idx="100">
                  <c:v>24896</c:v>
                </c:pt>
                <c:pt idx="101">
                  <c:v>24916</c:v>
                </c:pt>
                <c:pt idx="102">
                  <c:v>24936</c:v>
                </c:pt>
                <c:pt idx="103">
                  <c:v>24956</c:v>
                </c:pt>
                <c:pt idx="104">
                  <c:v>24976</c:v>
                </c:pt>
                <c:pt idx="105">
                  <c:v>24996</c:v>
                </c:pt>
                <c:pt idx="106">
                  <c:v>25016</c:v>
                </c:pt>
                <c:pt idx="107">
                  <c:v>25036</c:v>
                </c:pt>
                <c:pt idx="108">
                  <c:v>25056</c:v>
                </c:pt>
                <c:pt idx="109">
                  <c:v>25076</c:v>
                </c:pt>
                <c:pt idx="110">
                  <c:v>25096</c:v>
                </c:pt>
                <c:pt idx="111">
                  <c:v>25116</c:v>
                </c:pt>
                <c:pt idx="112">
                  <c:v>25136</c:v>
                </c:pt>
                <c:pt idx="113">
                  <c:v>25156</c:v>
                </c:pt>
                <c:pt idx="114">
                  <c:v>25176</c:v>
                </c:pt>
                <c:pt idx="115">
                  <c:v>25196</c:v>
                </c:pt>
                <c:pt idx="116">
                  <c:v>25216</c:v>
                </c:pt>
                <c:pt idx="117">
                  <c:v>25236</c:v>
                </c:pt>
                <c:pt idx="118">
                  <c:v>25256</c:v>
                </c:pt>
                <c:pt idx="119">
                  <c:v>25276</c:v>
                </c:pt>
                <c:pt idx="120">
                  <c:v>25296</c:v>
                </c:pt>
                <c:pt idx="121">
                  <c:v>25316</c:v>
                </c:pt>
                <c:pt idx="122">
                  <c:v>25336</c:v>
                </c:pt>
                <c:pt idx="123">
                  <c:v>25356</c:v>
                </c:pt>
                <c:pt idx="124">
                  <c:v>25376</c:v>
                </c:pt>
                <c:pt idx="125">
                  <c:v>25396</c:v>
                </c:pt>
                <c:pt idx="126">
                  <c:v>25416</c:v>
                </c:pt>
                <c:pt idx="127">
                  <c:v>25436</c:v>
                </c:pt>
                <c:pt idx="128">
                  <c:v>25456</c:v>
                </c:pt>
                <c:pt idx="129">
                  <c:v>25476</c:v>
                </c:pt>
                <c:pt idx="130">
                  <c:v>25496</c:v>
                </c:pt>
                <c:pt idx="131">
                  <c:v>25516</c:v>
                </c:pt>
                <c:pt idx="132">
                  <c:v>25536</c:v>
                </c:pt>
                <c:pt idx="133">
                  <c:v>25556</c:v>
                </c:pt>
                <c:pt idx="134">
                  <c:v>25576</c:v>
                </c:pt>
                <c:pt idx="135">
                  <c:v>25596</c:v>
                </c:pt>
                <c:pt idx="136">
                  <c:v>25616</c:v>
                </c:pt>
                <c:pt idx="137">
                  <c:v>25636</c:v>
                </c:pt>
                <c:pt idx="138">
                  <c:v>25656</c:v>
                </c:pt>
                <c:pt idx="139">
                  <c:v>25676</c:v>
                </c:pt>
                <c:pt idx="140">
                  <c:v>25696</c:v>
                </c:pt>
                <c:pt idx="141">
                  <c:v>25716</c:v>
                </c:pt>
                <c:pt idx="142">
                  <c:v>25736</c:v>
                </c:pt>
                <c:pt idx="143">
                  <c:v>25756</c:v>
                </c:pt>
                <c:pt idx="144">
                  <c:v>25776</c:v>
                </c:pt>
                <c:pt idx="145">
                  <c:v>25796</c:v>
                </c:pt>
                <c:pt idx="146">
                  <c:v>25816</c:v>
                </c:pt>
                <c:pt idx="147">
                  <c:v>25836</c:v>
                </c:pt>
                <c:pt idx="148">
                  <c:v>25856</c:v>
                </c:pt>
                <c:pt idx="149">
                  <c:v>25876</c:v>
                </c:pt>
                <c:pt idx="150">
                  <c:v>25896</c:v>
                </c:pt>
                <c:pt idx="151">
                  <c:v>25916</c:v>
                </c:pt>
                <c:pt idx="152">
                  <c:v>25936</c:v>
                </c:pt>
                <c:pt idx="153">
                  <c:v>25956</c:v>
                </c:pt>
                <c:pt idx="154">
                  <c:v>25976</c:v>
                </c:pt>
                <c:pt idx="155">
                  <c:v>25996</c:v>
                </c:pt>
                <c:pt idx="156">
                  <c:v>26016</c:v>
                </c:pt>
                <c:pt idx="157">
                  <c:v>26036</c:v>
                </c:pt>
                <c:pt idx="158">
                  <c:v>26056</c:v>
                </c:pt>
                <c:pt idx="159">
                  <c:v>26076</c:v>
                </c:pt>
                <c:pt idx="160">
                  <c:v>26096</c:v>
                </c:pt>
                <c:pt idx="161">
                  <c:v>26116</c:v>
                </c:pt>
                <c:pt idx="162">
                  <c:v>26136</c:v>
                </c:pt>
                <c:pt idx="163">
                  <c:v>26156</c:v>
                </c:pt>
                <c:pt idx="164">
                  <c:v>26176</c:v>
                </c:pt>
                <c:pt idx="165">
                  <c:v>26196</c:v>
                </c:pt>
                <c:pt idx="166">
                  <c:v>26216</c:v>
                </c:pt>
                <c:pt idx="167">
                  <c:v>26236</c:v>
                </c:pt>
                <c:pt idx="168">
                  <c:v>26256</c:v>
                </c:pt>
                <c:pt idx="169">
                  <c:v>26276</c:v>
                </c:pt>
                <c:pt idx="170">
                  <c:v>26296</c:v>
                </c:pt>
                <c:pt idx="171">
                  <c:v>26316</c:v>
                </c:pt>
                <c:pt idx="172">
                  <c:v>26336</c:v>
                </c:pt>
                <c:pt idx="173">
                  <c:v>26356</c:v>
                </c:pt>
                <c:pt idx="174">
                  <c:v>26376</c:v>
                </c:pt>
                <c:pt idx="175">
                  <c:v>26396</c:v>
                </c:pt>
                <c:pt idx="176">
                  <c:v>26416</c:v>
                </c:pt>
                <c:pt idx="177">
                  <c:v>26436</c:v>
                </c:pt>
                <c:pt idx="178">
                  <c:v>26456</c:v>
                </c:pt>
                <c:pt idx="179">
                  <c:v>26476</c:v>
                </c:pt>
                <c:pt idx="180">
                  <c:v>26496</c:v>
                </c:pt>
                <c:pt idx="181">
                  <c:v>26516</c:v>
                </c:pt>
                <c:pt idx="182">
                  <c:v>26536</c:v>
                </c:pt>
                <c:pt idx="183">
                  <c:v>26556</c:v>
                </c:pt>
                <c:pt idx="184">
                  <c:v>26576</c:v>
                </c:pt>
                <c:pt idx="185">
                  <c:v>26596</c:v>
                </c:pt>
                <c:pt idx="186">
                  <c:v>26616</c:v>
                </c:pt>
                <c:pt idx="187">
                  <c:v>26636</c:v>
                </c:pt>
                <c:pt idx="188">
                  <c:v>26656</c:v>
                </c:pt>
                <c:pt idx="189">
                  <c:v>26676</c:v>
                </c:pt>
                <c:pt idx="190">
                  <c:v>26696</c:v>
                </c:pt>
                <c:pt idx="191">
                  <c:v>26716</c:v>
                </c:pt>
                <c:pt idx="192">
                  <c:v>26736</c:v>
                </c:pt>
                <c:pt idx="193">
                  <c:v>26756</c:v>
                </c:pt>
                <c:pt idx="194">
                  <c:v>26776</c:v>
                </c:pt>
                <c:pt idx="195">
                  <c:v>26796</c:v>
                </c:pt>
                <c:pt idx="196">
                  <c:v>26816</c:v>
                </c:pt>
                <c:pt idx="197">
                  <c:v>26836</c:v>
                </c:pt>
                <c:pt idx="198">
                  <c:v>26856</c:v>
                </c:pt>
              </c:numCache>
            </c:numRef>
          </c:xVal>
          <c:yVal>
            <c:numRef>
              <c:f>Лист1!$F$4:$F$202</c:f>
              <c:numCache>
                <c:formatCode>General</c:formatCode>
                <c:ptCount val="199"/>
                <c:pt idx="0">
                  <c:v>261.05829999999997</c:v>
                </c:pt>
                <c:pt idx="1">
                  <c:v>254.714</c:v>
                </c:pt>
                <c:pt idx="2">
                  <c:v>260.5575</c:v>
                </c:pt>
                <c:pt idx="3">
                  <c:v>262.5609</c:v>
                </c:pt>
                <c:pt idx="4">
                  <c:v>274.41500000000002</c:v>
                </c:pt>
                <c:pt idx="5">
                  <c:v>267.06869999999998</c:v>
                </c:pt>
                <c:pt idx="6">
                  <c:v>267.06849999999997</c:v>
                </c:pt>
                <c:pt idx="7">
                  <c:v>273.07929999999999</c:v>
                </c:pt>
                <c:pt idx="8">
                  <c:v>282.93060000000003</c:v>
                </c:pt>
                <c:pt idx="9">
                  <c:v>279.09019999999998</c:v>
                </c:pt>
                <c:pt idx="10">
                  <c:v>273.74709999999999</c:v>
                </c:pt>
                <c:pt idx="11">
                  <c:v>272.41239999999999</c:v>
                </c:pt>
                <c:pt idx="12">
                  <c:v>284.93439999999998</c:v>
                </c:pt>
                <c:pt idx="13">
                  <c:v>276.25170000000003</c:v>
                </c:pt>
                <c:pt idx="14">
                  <c:v>276.7527</c:v>
                </c:pt>
                <c:pt idx="15">
                  <c:v>283.1003</c:v>
                </c:pt>
                <c:pt idx="16">
                  <c:v>296.12290000000002</c:v>
                </c:pt>
                <c:pt idx="17">
                  <c:v>308.81470000000002</c:v>
                </c:pt>
                <c:pt idx="18">
                  <c:v>290.7792</c:v>
                </c:pt>
                <c:pt idx="19">
                  <c:v>302.13459999999998</c:v>
                </c:pt>
                <c:pt idx="20">
                  <c:v>305.97550000000001</c:v>
                </c:pt>
                <c:pt idx="21">
                  <c:v>310.3175</c:v>
                </c:pt>
                <c:pt idx="22">
                  <c:v>297.9597</c:v>
                </c:pt>
                <c:pt idx="23">
                  <c:v>313.15730000000002</c:v>
                </c:pt>
                <c:pt idx="24">
                  <c:v>302.96940000000001</c:v>
                </c:pt>
                <c:pt idx="25">
                  <c:v>314.65980000000002</c:v>
                </c:pt>
                <c:pt idx="26">
                  <c:v>325.51600000000002</c:v>
                </c:pt>
                <c:pt idx="27">
                  <c:v>315.49579999999997</c:v>
                </c:pt>
                <c:pt idx="28">
                  <c:v>311.1533</c:v>
                </c:pt>
                <c:pt idx="29">
                  <c:v>327.68779999999998</c:v>
                </c:pt>
                <c:pt idx="30">
                  <c:v>322.67680000000001</c:v>
                </c:pt>
                <c:pt idx="31">
                  <c:v>326.68549999999999</c:v>
                </c:pt>
                <c:pt idx="32">
                  <c:v>336.54039999999998</c:v>
                </c:pt>
                <c:pt idx="33">
                  <c:v>351.57440000000003</c:v>
                </c:pt>
                <c:pt idx="34">
                  <c:v>338.87860000000001</c:v>
                </c:pt>
                <c:pt idx="35">
                  <c:v>347.73250000000002</c:v>
                </c:pt>
                <c:pt idx="36">
                  <c:v>340.71629999999999</c:v>
                </c:pt>
                <c:pt idx="37">
                  <c:v>352.577</c:v>
                </c:pt>
                <c:pt idx="38">
                  <c:v>375.13099999999997</c:v>
                </c:pt>
                <c:pt idx="39">
                  <c:v>366.27569999999997</c:v>
                </c:pt>
                <c:pt idx="40">
                  <c:v>380.31049999999999</c:v>
                </c:pt>
                <c:pt idx="41">
                  <c:v>373.29289999999997</c:v>
                </c:pt>
                <c:pt idx="42">
                  <c:v>370.78660000000002</c:v>
                </c:pt>
                <c:pt idx="43">
                  <c:v>380.47710000000001</c:v>
                </c:pt>
                <c:pt idx="44">
                  <c:v>398.85770000000002</c:v>
                </c:pt>
                <c:pt idx="45">
                  <c:v>399.35899999999998</c:v>
                </c:pt>
                <c:pt idx="46">
                  <c:v>405.37549999999999</c:v>
                </c:pt>
                <c:pt idx="47">
                  <c:v>436.96260000000001</c:v>
                </c:pt>
                <c:pt idx="48">
                  <c:v>427.27089999999998</c:v>
                </c:pt>
                <c:pt idx="49">
                  <c:v>448.16199999999998</c:v>
                </c:pt>
                <c:pt idx="50">
                  <c:v>456.5206</c:v>
                </c:pt>
                <c:pt idx="51">
                  <c:v>457.19060000000002</c:v>
                </c:pt>
                <c:pt idx="52">
                  <c:v>466.5521</c:v>
                </c:pt>
                <c:pt idx="53">
                  <c:v>461.03399999999999</c:v>
                </c:pt>
                <c:pt idx="54">
                  <c:v>473.2398</c:v>
                </c:pt>
                <c:pt idx="55">
                  <c:v>494.1379</c:v>
                </c:pt>
                <c:pt idx="56">
                  <c:v>502.83370000000002</c:v>
                </c:pt>
                <c:pt idx="57">
                  <c:v>524.23879999999997</c:v>
                </c:pt>
                <c:pt idx="58">
                  <c:v>550.49900000000002</c:v>
                </c:pt>
                <c:pt idx="59">
                  <c:v>554.68079999999998</c:v>
                </c:pt>
                <c:pt idx="60">
                  <c:v>577.93370000000004</c:v>
                </c:pt>
                <c:pt idx="61">
                  <c:v>602.02739999999994</c:v>
                </c:pt>
                <c:pt idx="62">
                  <c:v>611.0643</c:v>
                </c:pt>
                <c:pt idx="63">
                  <c:v>641.18949999999995</c:v>
                </c:pt>
                <c:pt idx="64">
                  <c:v>649.89160000000004</c:v>
                </c:pt>
                <c:pt idx="65">
                  <c:v>681.36320000000001</c:v>
                </c:pt>
                <c:pt idx="66">
                  <c:v>696.93349999999998</c:v>
                </c:pt>
                <c:pt idx="67">
                  <c:v>729.58799999999997</c:v>
                </c:pt>
                <c:pt idx="68">
                  <c:v>766.60260000000005</c:v>
                </c:pt>
                <c:pt idx="69">
                  <c:v>813.00909999999999</c:v>
                </c:pt>
                <c:pt idx="70">
                  <c:v>828.92859999999996</c:v>
                </c:pt>
                <c:pt idx="71">
                  <c:v>856.08019999999999</c:v>
                </c:pt>
                <c:pt idx="72">
                  <c:v>914.92240000000004</c:v>
                </c:pt>
                <c:pt idx="73">
                  <c:v>973.11630000000002</c:v>
                </c:pt>
                <c:pt idx="74">
                  <c:v>1011.365</c:v>
                </c:pt>
                <c:pt idx="75">
                  <c:v>1035.6949999999999</c:v>
                </c:pt>
                <c:pt idx="76">
                  <c:v>1100.9860000000001</c:v>
                </c:pt>
                <c:pt idx="77">
                  <c:v>1147.1610000000001</c:v>
                </c:pt>
                <c:pt idx="78">
                  <c:v>1238.0429999999999</c:v>
                </c:pt>
                <c:pt idx="79">
                  <c:v>1269.9690000000001</c:v>
                </c:pt>
                <c:pt idx="80">
                  <c:v>1338.385</c:v>
                </c:pt>
                <c:pt idx="81">
                  <c:v>1403.3030000000001</c:v>
                </c:pt>
                <c:pt idx="82">
                  <c:v>1487.096</c:v>
                </c:pt>
                <c:pt idx="83">
                  <c:v>1532.8820000000001</c:v>
                </c:pt>
                <c:pt idx="84">
                  <c:v>1668.9780000000001</c:v>
                </c:pt>
                <c:pt idx="85">
                  <c:v>1726.4490000000001</c:v>
                </c:pt>
                <c:pt idx="86">
                  <c:v>1815.3140000000001</c:v>
                </c:pt>
                <c:pt idx="87">
                  <c:v>1901.019</c:v>
                </c:pt>
                <c:pt idx="88">
                  <c:v>1974.451</c:v>
                </c:pt>
                <c:pt idx="89">
                  <c:v>2098.7710000000002</c:v>
                </c:pt>
                <c:pt idx="90">
                  <c:v>2157.25</c:v>
                </c:pt>
                <c:pt idx="91">
                  <c:v>2261.9259999999999</c:v>
                </c:pt>
                <c:pt idx="92">
                  <c:v>2395.4549999999999</c:v>
                </c:pt>
                <c:pt idx="93">
                  <c:v>2545.8890000000001</c:v>
                </c:pt>
                <c:pt idx="94">
                  <c:v>2631.49</c:v>
                </c:pt>
                <c:pt idx="95">
                  <c:v>2739.8850000000002</c:v>
                </c:pt>
                <c:pt idx="96">
                  <c:v>2823.5680000000002</c:v>
                </c:pt>
                <c:pt idx="97">
                  <c:v>2967.9549999999999</c:v>
                </c:pt>
                <c:pt idx="98">
                  <c:v>3073.0169999999998</c:v>
                </c:pt>
                <c:pt idx="99">
                  <c:v>3152.6289999999999</c:v>
                </c:pt>
                <c:pt idx="100">
                  <c:v>3314.8760000000002</c:v>
                </c:pt>
                <c:pt idx="101">
                  <c:v>3432.7919999999999</c:v>
                </c:pt>
                <c:pt idx="102">
                  <c:v>3632.529</c:v>
                </c:pt>
                <c:pt idx="103">
                  <c:v>3715.5059999999999</c:v>
                </c:pt>
                <c:pt idx="104">
                  <c:v>3879.8820000000001</c:v>
                </c:pt>
                <c:pt idx="105">
                  <c:v>3992.9409999999998</c:v>
                </c:pt>
                <c:pt idx="106">
                  <c:v>4087.4079999999999</c:v>
                </c:pt>
                <c:pt idx="107">
                  <c:v>4240.8789999999999</c:v>
                </c:pt>
                <c:pt idx="108">
                  <c:v>4378.3609999999999</c:v>
                </c:pt>
                <c:pt idx="109">
                  <c:v>4525.4229999999998</c:v>
                </c:pt>
                <c:pt idx="110">
                  <c:v>4652.0150000000003</c:v>
                </c:pt>
                <c:pt idx="111">
                  <c:v>4795.8869999999997</c:v>
                </c:pt>
                <c:pt idx="112">
                  <c:v>4871.2349999999997</c:v>
                </c:pt>
                <c:pt idx="113">
                  <c:v>4960.3919999999998</c:v>
                </c:pt>
                <c:pt idx="114">
                  <c:v>5075.7920000000004</c:v>
                </c:pt>
                <c:pt idx="115">
                  <c:v>5205.0810000000001</c:v>
                </c:pt>
                <c:pt idx="116">
                  <c:v>5319.0929999999998</c:v>
                </c:pt>
                <c:pt idx="117">
                  <c:v>5366.0389999999998</c:v>
                </c:pt>
                <c:pt idx="118">
                  <c:v>5458.9350000000004</c:v>
                </c:pt>
                <c:pt idx="119">
                  <c:v>5533.2290000000003</c:v>
                </c:pt>
                <c:pt idx="120">
                  <c:v>5584.732</c:v>
                </c:pt>
                <c:pt idx="121">
                  <c:v>5671.3609999999999</c:v>
                </c:pt>
                <c:pt idx="122">
                  <c:v>5728.2889999999998</c:v>
                </c:pt>
                <c:pt idx="123">
                  <c:v>5744.0209999999997</c:v>
                </c:pt>
                <c:pt idx="124">
                  <c:v>5809.9660000000003</c:v>
                </c:pt>
                <c:pt idx="125">
                  <c:v>5781.9269999999997</c:v>
                </c:pt>
                <c:pt idx="126">
                  <c:v>5805.1189999999997</c:v>
                </c:pt>
                <c:pt idx="127">
                  <c:v>5822.4319999999998</c:v>
                </c:pt>
                <c:pt idx="128">
                  <c:v>5791.0990000000002</c:v>
                </c:pt>
                <c:pt idx="129">
                  <c:v>5841.4809999999998</c:v>
                </c:pt>
                <c:pt idx="130">
                  <c:v>5762.0349999999999</c:v>
                </c:pt>
                <c:pt idx="131">
                  <c:v>5740.9139999999998</c:v>
                </c:pt>
                <c:pt idx="132">
                  <c:v>5750.4269999999997</c:v>
                </c:pt>
                <c:pt idx="133">
                  <c:v>5689.5259999999998</c:v>
                </c:pt>
                <c:pt idx="134">
                  <c:v>5591.125</c:v>
                </c:pt>
                <c:pt idx="135">
                  <c:v>5513.8720000000003</c:v>
                </c:pt>
                <c:pt idx="136">
                  <c:v>5403.8469999999998</c:v>
                </c:pt>
                <c:pt idx="137">
                  <c:v>5333.7619999999997</c:v>
                </c:pt>
                <c:pt idx="138">
                  <c:v>5200.4080000000004</c:v>
                </c:pt>
                <c:pt idx="139">
                  <c:v>5061.4859999999999</c:v>
                </c:pt>
                <c:pt idx="140">
                  <c:v>4968.6589999999997</c:v>
                </c:pt>
                <c:pt idx="141">
                  <c:v>4804.143</c:v>
                </c:pt>
                <c:pt idx="142">
                  <c:v>4606.1409999999996</c:v>
                </c:pt>
                <c:pt idx="143">
                  <c:v>4413.3549999999996</c:v>
                </c:pt>
                <c:pt idx="144">
                  <c:v>4245.835</c:v>
                </c:pt>
                <c:pt idx="145">
                  <c:v>3999.0889999999999</c:v>
                </c:pt>
                <c:pt idx="146">
                  <c:v>3842.4479999999999</c:v>
                </c:pt>
                <c:pt idx="147">
                  <c:v>3636.1210000000001</c:v>
                </c:pt>
                <c:pt idx="148">
                  <c:v>3532.2020000000002</c:v>
                </c:pt>
                <c:pt idx="149">
                  <c:v>3241.99</c:v>
                </c:pt>
                <c:pt idx="150">
                  <c:v>3072.1689999999999</c:v>
                </c:pt>
                <c:pt idx="151">
                  <c:v>2865.6819999999998</c:v>
                </c:pt>
                <c:pt idx="152">
                  <c:v>2715.1129999999998</c:v>
                </c:pt>
                <c:pt idx="153">
                  <c:v>2512.3249999999998</c:v>
                </c:pt>
                <c:pt idx="154">
                  <c:v>2321.8209999999999</c:v>
                </c:pt>
                <c:pt idx="155">
                  <c:v>2185.1439999999998</c:v>
                </c:pt>
                <c:pt idx="156">
                  <c:v>2003.328</c:v>
                </c:pt>
                <c:pt idx="157">
                  <c:v>1889.2049999999999</c:v>
                </c:pt>
                <c:pt idx="158">
                  <c:v>1776.691</c:v>
                </c:pt>
                <c:pt idx="159">
                  <c:v>1645.3869999999999</c:v>
                </c:pt>
                <c:pt idx="160">
                  <c:v>1550.73</c:v>
                </c:pt>
                <c:pt idx="161">
                  <c:v>1427.528</c:v>
                </c:pt>
                <c:pt idx="162">
                  <c:v>1352.847</c:v>
                </c:pt>
                <c:pt idx="163">
                  <c:v>1311.99</c:v>
                </c:pt>
                <c:pt idx="164">
                  <c:v>1201.076</c:v>
                </c:pt>
                <c:pt idx="165">
                  <c:v>1168.325</c:v>
                </c:pt>
                <c:pt idx="166">
                  <c:v>1136.5809999999999</c:v>
                </c:pt>
                <c:pt idx="167">
                  <c:v>1071.6099999999999</c:v>
                </c:pt>
                <c:pt idx="168">
                  <c:v>1072.2809999999999</c:v>
                </c:pt>
                <c:pt idx="169">
                  <c:v>1012.205</c:v>
                </c:pt>
                <c:pt idx="170">
                  <c:v>983.68320000000006</c:v>
                </c:pt>
                <c:pt idx="171">
                  <c:v>961.2088</c:v>
                </c:pt>
                <c:pt idx="172">
                  <c:v>936.38499999999999</c:v>
                </c:pt>
                <c:pt idx="173">
                  <c:v>898.49030000000005</c:v>
                </c:pt>
                <c:pt idx="174">
                  <c:v>899.6662</c:v>
                </c:pt>
                <c:pt idx="175">
                  <c:v>863.45370000000003</c:v>
                </c:pt>
                <c:pt idx="176">
                  <c:v>868.31479999999999</c:v>
                </c:pt>
                <c:pt idx="177">
                  <c:v>826.58420000000001</c:v>
                </c:pt>
                <c:pt idx="178">
                  <c:v>823.73310000000004</c:v>
                </c:pt>
                <c:pt idx="179">
                  <c:v>785.19640000000004</c:v>
                </c:pt>
                <c:pt idx="180">
                  <c:v>766.0992</c:v>
                </c:pt>
                <c:pt idx="181">
                  <c:v>739.30020000000002</c:v>
                </c:pt>
                <c:pt idx="182">
                  <c:v>723.55709999999999</c:v>
                </c:pt>
                <c:pt idx="183">
                  <c:v>697.43640000000005</c:v>
                </c:pt>
                <c:pt idx="184">
                  <c:v>681.36210000000005</c:v>
                </c:pt>
                <c:pt idx="185">
                  <c:v>645.20510000000002</c:v>
                </c:pt>
                <c:pt idx="186">
                  <c:v>636.16610000000003</c:v>
                </c:pt>
                <c:pt idx="187">
                  <c:v>615.24839999999995</c:v>
                </c:pt>
                <c:pt idx="188">
                  <c:v>621.94069999999999</c:v>
                </c:pt>
                <c:pt idx="189">
                  <c:v>618.92849999999999</c:v>
                </c:pt>
                <c:pt idx="190">
                  <c:v>607.21450000000004</c:v>
                </c:pt>
                <c:pt idx="191">
                  <c:v>591.48580000000004</c:v>
                </c:pt>
                <c:pt idx="192">
                  <c:v>577.43230000000005</c:v>
                </c:pt>
                <c:pt idx="193">
                  <c:v>550.83429999999998</c:v>
                </c:pt>
                <c:pt idx="194">
                  <c:v>520.72739999999999</c:v>
                </c:pt>
                <c:pt idx="195">
                  <c:v>531.26430000000005</c:v>
                </c:pt>
                <c:pt idx="196">
                  <c:v>519.89179999999999</c:v>
                </c:pt>
                <c:pt idx="197">
                  <c:v>516.37900000000002</c:v>
                </c:pt>
                <c:pt idx="198">
                  <c:v>494.97399999999999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FB4-4805-8E87-7711CF66E246}"/>
            </c:ext>
          </c:extLst>
        </c:ser>
        <c:ser>
          <c:idx val="1"/>
          <c:order val="1"/>
          <c:tx>
            <c:strRef>
              <c:f>Лист1!$O$1</c:f>
              <c:strCache>
                <c:ptCount val="1"/>
                <c:pt idx="0">
                  <c:v>BaSO4</c:v>
                </c:pt>
              </c:strCache>
            </c:strRef>
          </c:tx>
          <c:spPr bwMode="auto">
            <a:prstGeom prst="rect">
              <a:avLst/>
            </a:prstGeom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Лист1!$S$4:$S$202</c:f>
              <c:numCache>
                <c:formatCode>General</c:formatCode>
                <c:ptCount val="199"/>
                <c:pt idx="0">
                  <c:v>22896</c:v>
                </c:pt>
                <c:pt idx="1">
                  <c:v>22916</c:v>
                </c:pt>
                <c:pt idx="2">
                  <c:v>22936</c:v>
                </c:pt>
                <c:pt idx="3">
                  <c:v>22956</c:v>
                </c:pt>
                <c:pt idx="4">
                  <c:v>22976</c:v>
                </c:pt>
                <c:pt idx="5">
                  <c:v>22996</c:v>
                </c:pt>
                <c:pt idx="6">
                  <c:v>23016</c:v>
                </c:pt>
                <c:pt idx="7">
                  <c:v>23036</c:v>
                </c:pt>
                <c:pt idx="8">
                  <c:v>23056</c:v>
                </c:pt>
                <c:pt idx="9">
                  <c:v>23076</c:v>
                </c:pt>
                <c:pt idx="10">
                  <c:v>23096</c:v>
                </c:pt>
                <c:pt idx="11">
                  <c:v>23116</c:v>
                </c:pt>
                <c:pt idx="12">
                  <c:v>23136</c:v>
                </c:pt>
                <c:pt idx="13">
                  <c:v>23156</c:v>
                </c:pt>
                <c:pt idx="14">
                  <c:v>23176</c:v>
                </c:pt>
                <c:pt idx="15">
                  <c:v>23196</c:v>
                </c:pt>
                <c:pt idx="16">
                  <c:v>23216</c:v>
                </c:pt>
                <c:pt idx="17">
                  <c:v>23236</c:v>
                </c:pt>
                <c:pt idx="18">
                  <c:v>23256</c:v>
                </c:pt>
                <c:pt idx="19">
                  <c:v>23276</c:v>
                </c:pt>
                <c:pt idx="20">
                  <c:v>23296</c:v>
                </c:pt>
                <c:pt idx="21">
                  <c:v>23316</c:v>
                </c:pt>
                <c:pt idx="22">
                  <c:v>23336</c:v>
                </c:pt>
                <c:pt idx="23">
                  <c:v>23356</c:v>
                </c:pt>
                <c:pt idx="24">
                  <c:v>23376</c:v>
                </c:pt>
                <c:pt idx="25">
                  <c:v>23396</c:v>
                </c:pt>
                <c:pt idx="26">
                  <c:v>23416</c:v>
                </c:pt>
                <c:pt idx="27">
                  <c:v>23436</c:v>
                </c:pt>
                <c:pt idx="28">
                  <c:v>23456</c:v>
                </c:pt>
                <c:pt idx="29">
                  <c:v>23476</c:v>
                </c:pt>
                <c:pt idx="30">
                  <c:v>23496</c:v>
                </c:pt>
                <c:pt idx="31">
                  <c:v>23516</c:v>
                </c:pt>
                <c:pt idx="32">
                  <c:v>23536</c:v>
                </c:pt>
                <c:pt idx="33">
                  <c:v>23556</c:v>
                </c:pt>
                <c:pt idx="34">
                  <c:v>23576</c:v>
                </c:pt>
                <c:pt idx="35">
                  <c:v>23596</c:v>
                </c:pt>
                <c:pt idx="36">
                  <c:v>23616</c:v>
                </c:pt>
                <c:pt idx="37">
                  <c:v>23636</c:v>
                </c:pt>
                <c:pt idx="38">
                  <c:v>23656</c:v>
                </c:pt>
                <c:pt idx="39">
                  <c:v>23676</c:v>
                </c:pt>
                <c:pt idx="40">
                  <c:v>23696</c:v>
                </c:pt>
                <c:pt idx="41">
                  <c:v>23716</c:v>
                </c:pt>
                <c:pt idx="42">
                  <c:v>23736</c:v>
                </c:pt>
                <c:pt idx="43">
                  <c:v>23756</c:v>
                </c:pt>
                <c:pt idx="44">
                  <c:v>23776</c:v>
                </c:pt>
                <c:pt idx="45">
                  <c:v>23796</c:v>
                </c:pt>
                <c:pt idx="46">
                  <c:v>23816</c:v>
                </c:pt>
                <c:pt idx="47">
                  <c:v>23836</c:v>
                </c:pt>
                <c:pt idx="48">
                  <c:v>23856</c:v>
                </c:pt>
                <c:pt idx="49">
                  <c:v>23876</c:v>
                </c:pt>
                <c:pt idx="50">
                  <c:v>23896</c:v>
                </c:pt>
                <c:pt idx="51">
                  <c:v>23916</c:v>
                </c:pt>
                <c:pt idx="52">
                  <c:v>23936</c:v>
                </c:pt>
                <c:pt idx="53">
                  <c:v>23956</c:v>
                </c:pt>
                <c:pt idx="54">
                  <c:v>23976</c:v>
                </c:pt>
                <c:pt idx="55">
                  <c:v>23996</c:v>
                </c:pt>
                <c:pt idx="56">
                  <c:v>24016</c:v>
                </c:pt>
                <c:pt idx="57">
                  <c:v>24036</c:v>
                </c:pt>
                <c:pt idx="58">
                  <c:v>24056</c:v>
                </c:pt>
                <c:pt idx="59">
                  <c:v>24076</c:v>
                </c:pt>
                <c:pt idx="60">
                  <c:v>24096</c:v>
                </c:pt>
                <c:pt idx="61">
                  <c:v>24116</c:v>
                </c:pt>
                <c:pt idx="62">
                  <c:v>24136</c:v>
                </c:pt>
                <c:pt idx="63">
                  <c:v>24156</c:v>
                </c:pt>
                <c:pt idx="64">
                  <c:v>24176</c:v>
                </c:pt>
                <c:pt idx="65">
                  <c:v>24196</c:v>
                </c:pt>
                <c:pt idx="66">
                  <c:v>24216</c:v>
                </c:pt>
                <c:pt idx="67">
                  <c:v>24236</c:v>
                </c:pt>
                <c:pt idx="68">
                  <c:v>24256</c:v>
                </c:pt>
                <c:pt idx="69">
                  <c:v>24276</c:v>
                </c:pt>
                <c:pt idx="70">
                  <c:v>24296</c:v>
                </c:pt>
                <c:pt idx="71">
                  <c:v>24316</c:v>
                </c:pt>
                <c:pt idx="72">
                  <c:v>24336</c:v>
                </c:pt>
                <c:pt idx="73">
                  <c:v>24356</c:v>
                </c:pt>
                <c:pt idx="74">
                  <c:v>24376</c:v>
                </c:pt>
                <c:pt idx="75">
                  <c:v>24396</c:v>
                </c:pt>
                <c:pt idx="76">
                  <c:v>24416</c:v>
                </c:pt>
                <c:pt idx="77">
                  <c:v>24436</c:v>
                </c:pt>
                <c:pt idx="78">
                  <c:v>24456</c:v>
                </c:pt>
                <c:pt idx="79">
                  <c:v>24476</c:v>
                </c:pt>
                <c:pt idx="80">
                  <c:v>24496</c:v>
                </c:pt>
                <c:pt idx="81">
                  <c:v>24516</c:v>
                </c:pt>
                <c:pt idx="82">
                  <c:v>24536</c:v>
                </c:pt>
                <c:pt idx="83">
                  <c:v>24556</c:v>
                </c:pt>
                <c:pt idx="84">
                  <c:v>24576</c:v>
                </c:pt>
                <c:pt idx="85">
                  <c:v>24596</c:v>
                </c:pt>
                <c:pt idx="86">
                  <c:v>24616</c:v>
                </c:pt>
                <c:pt idx="87">
                  <c:v>24636</c:v>
                </c:pt>
                <c:pt idx="88">
                  <c:v>24656</c:v>
                </c:pt>
                <c:pt idx="89">
                  <c:v>24676</c:v>
                </c:pt>
                <c:pt idx="90">
                  <c:v>24696</c:v>
                </c:pt>
                <c:pt idx="91">
                  <c:v>24716</c:v>
                </c:pt>
                <c:pt idx="92">
                  <c:v>24736</c:v>
                </c:pt>
                <c:pt idx="93">
                  <c:v>24756</c:v>
                </c:pt>
                <c:pt idx="94">
                  <c:v>24776</c:v>
                </c:pt>
                <c:pt idx="95">
                  <c:v>24796</c:v>
                </c:pt>
                <c:pt idx="96">
                  <c:v>24816</c:v>
                </c:pt>
                <c:pt idx="97">
                  <c:v>24836</c:v>
                </c:pt>
                <c:pt idx="98">
                  <c:v>24856</c:v>
                </c:pt>
                <c:pt idx="99">
                  <c:v>24876</c:v>
                </c:pt>
                <c:pt idx="100">
                  <c:v>24896</c:v>
                </c:pt>
                <c:pt idx="101">
                  <c:v>24916</c:v>
                </c:pt>
                <c:pt idx="102">
                  <c:v>24936</c:v>
                </c:pt>
                <c:pt idx="103">
                  <c:v>24956</c:v>
                </c:pt>
                <c:pt idx="104">
                  <c:v>24976</c:v>
                </c:pt>
                <c:pt idx="105">
                  <c:v>24996</c:v>
                </c:pt>
                <c:pt idx="106">
                  <c:v>25016</c:v>
                </c:pt>
                <c:pt idx="107">
                  <c:v>25036</c:v>
                </c:pt>
                <c:pt idx="108">
                  <c:v>25056</c:v>
                </c:pt>
                <c:pt idx="109">
                  <c:v>25076</c:v>
                </c:pt>
                <c:pt idx="110">
                  <c:v>25096</c:v>
                </c:pt>
                <c:pt idx="111">
                  <c:v>25116</c:v>
                </c:pt>
                <c:pt idx="112">
                  <c:v>25136</c:v>
                </c:pt>
                <c:pt idx="113">
                  <c:v>25156</c:v>
                </c:pt>
                <c:pt idx="114">
                  <c:v>25176</c:v>
                </c:pt>
                <c:pt idx="115">
                  <c:v>25196</c:v>
                </c:pt>
                <c:pt idx="116">
                  <c:v>25216</c:v>
                </c:pt>
                <c:pt idx="117">
                  <c:v>25236</c:v>
                </c:pt>
                <c:pt idx="118">
                  <c:v>25256</c:v>
                </c:pt>
                <c:pt idx="119">
                  <c:v>25276</c:v>
                </c:pt>
                <c:pt idx="120">
                  <c:v>25296</c:v>
                </c:pt>
                <c:pt idx="121">
                  <c:v>25316</c:v>
                </c:pt>
                <c:pt idx="122">
                  <c:v>25336</c:v>
                </c:pt>
                <c:pt idx="123">
                  <c:v>25356</c:v>
                </c:pt>
                <c:pt idx="124">
                  <c:v>25376</c:v>
                </c:pt>
                <c:pt idx="125">
                  <c:v>25396</c:v>
                </c:pt>
                <c:pt idx="126">
                  <c:v>25416</c:v>
                </c:pt>
                <c:pt idx="127">
                  <c:v>25436</c:v>
                </c:pt>
                <c:pt idx="128">
                  <c:v>25456</c:v>
                </c:pt>
                <c:pt idx="129">
                  <c:v>25476</c:v>
                </c:pt>
                <c:pt idx="130">
                  <c:v>25496</c:v>
                </c:pt>
                <c:pt idx="131">
                  <c:v>25516</c:v>
                </c:pt>
                <c:pt idx="132">
                  <c:v>25536</c:v>
                </c:pt>
                <c:pt idx="133">
                  <c:v>25556</c:v>
                </c:pt>
                <c:pt idx="134">
                  <c:v>25576</c:v>
                </c:pt>
                <c:pt idx="135">
                  <c:v>25596</c:v>
                </c:pt>
                <c:pt idx="136">
                  <c:v>25616</c:v>
                </c:pt>
                <c:pt idx="137">
                  <c:v>25636</c:v>
                </c:pt>
                <c:pt idx="138">
                  <c:v>25656</c:v>
                </c:pt>
                <c:pt idx="139">
                  <c:v>25676</c:v>
                </c:pt>
                <c:pt idx="140">
                  <c:v>25696</c:v>
                </c:pt>
                <c:pt idx="141">
                  <c:v>25716</c:v>
                </c:pt>
                <c:pt idx="142">
                  <c:v>25736</c:v>
                </c:pt>
                <c:pt idx="143">
                  <c:v>25756</c:v>
                </c:pt>
                <c:pt idx="144">
                  <c:v>25776</c:v>
                </c:pt>
                <c:pt idx="145">
                  <c:v>25796</c:v>
                </c:pt>
                <c:pt idx="146">
                  <c:v>25816</c:v>
                </c:pt>
                <c:pt idx="147">
                  <c:v>25836</c:v>
                </c:pt>
                <c:pt idx="148">
                  <c:v>25856</c:v>
                </c:pt>
                <c:pt idx="149">
                  <c:v>25876</c:v>
                </c:pt>
                <c:pt idx="150">
                  <c:v>25896</c:v>
                </c:pt>
                <c:pt idx="151">
                  <c:v>25916</c:v>
                </c:pt>
                <c:pt idx="152">
                  <c:v>25936</c:v>
                </c:pt>
                <c:pt idx="153">
                  <c:v>25956</c:v>
                </c:pt>
                <c:pt idx="154">
                  <c:v>25976</c:v>
                </c:pt>
                <c:pt idx="155">
                  <c:v>25996</c:v>
                </c:pt>
                <c:pt idx="156">
                  <c:v>26016</c:v>
                </c:pt>
                <c:pt idx="157">
                  <c:v>26036</c:v>
                </c:pt>
                <c:pt idx="158">
                  <c:v>26056</c:v>
                </c:pt>
                <c:pt idx="159">
                  <c:v>26076</c:v>
                </c:pt>
                <c:pt idx="160">
                  <c:v>26096</c:v>
                </c:pt>
                <c:pt idx="161">
                  <c:v>26116</c:v>
                </c:pt>
                <c:pt idx="162">
                  <c:v>26136</c:v>
                </c:pt>
                <c:pt idx="163">
                  <c:v>26156</c:v>
                </c:pt>
                <c:pt idx="164">
                  <c:v>26176</c:v>
                </c:pt>
                <c:pt idx="165">
                  <c:v>26196</c:v>
                </c:pt>
                <c:pt idx="166">
                  <c:v>26216</c:v>
                </c:pt>
                <c:pt idx="167">
                  <c:v>26236</c:v>
                </c:pt>
                <c:pt idx="168">
                  <c:v>26256</c:v>
                </c:pt>
                <c:pt idx="169">
                  <c:v>26276</c:v>
                </c:pt>
                <c:pt idx="170">
                  <c:v>26296</c:v>
                </c:pt>
                <c:pt idx="171">
                  <c:v>26316</c:v>
                </c:pt>
                <c:pt idx="172">
                  <c:v>26336</c:v>
                </c:pt>
                <c:pt idx="173">
                  <c:v>26356</c:v>
                </c:pt>
                <c:pt idx="174">
                  <c:v>26376</c:v>
                </c:pt>
                <c:pt idx="175">
                  <c:v>26396</c:v>
                </c:pt>
                <c:pt idx="176">
                  <c:v>26416</c:v>
                </c:pt>
                <c:pt idx="177">
                  <c:v>26436</c:v>
                </c:pt>
                <c:pt idx="178">
                  <c:v>26456</c:v>
                </c:pt>
                <c:pt idx="179">
                  <c:v>26476</c:v>
                </c:pt>
                <c:pt idx="180">
                  <c:v>26496</c:v>
                </c:pt>
                <c:pt idx="181">
                  <c:v>26516</c:v>
                </c:pt>
                <c:pt idx="182">
                  <c:v>26536</c:v>
                </c:pt>
                <c:pt idx="183">
                  <c:v>26556</c:v>
                </c:pt>
                <c:pt idx="184">
                  <c:v>26576</c:v>
                </c:pt>
                <c:pt idx="185">
                  <c:v>26596</c:v>
                </c:pt>
                <c:pt idx="186">
                  <c:v>26616</c:v>
                </c:pt>
                <c:pt idx="187">
                  <c:v>26636</c:v>
                </c:pt>
                <c:pt idx="188">
                  <c:v>26656</c:v>
                </c:pt>
                <c:pt idx="189">
                  <c:v>26676</c:v>
                </c:pt>
                <c:pt idx="190">
                  <c:v>26696</c:v>
                </c:pt>
                <c:pt idx="191">
                  <c:v>26716</c:v>
                </c:pt>
                <c:pt idx="192">
                  <c:v>26736</c:v>
                </c:pt>
                <c:pt idx="193">
                  <c:v>26756</c:v>
                </c:pt>
                <c:pt idx="194">
                  <c:v>26776</c:v>
                </c:pt>
                <c:pt idx="195">
                  <c:v>26796</c:v>
                </c:pt>
                <c:pt idx="196">
                  <c:v>26816</c:v>
                </c:pt>
                <c:pt idx="197">
                  <c:v>26836</c:v>
                </c:pt>
                <c:pt idx="198">
                  <c:v>26856</c:v>
                </c:pt>
              </c:numCache>
            </c:numRef>
          </c:xVal>
          <c:yVal>
            <c:numRef>
              <c:f>Лист1!$T$4:$T$202</c:f>
              <c:numCache>
                <c:formatCode>General</c:formatCode>
                <c:ptCount val="199"/>
                <c:pt idx="0">
                  <c:v>601.19179999999994</c:v>
                </c:pt>
                <c:pt idx="1">
                  <c:v>610.39469999999994</c:v>
                </c:pt>
                <c:pt idx="2">
                  <c:v>624.28589999999997</c:v>
                </c:pt>
                <c:pt idx="3">
                  <c:v>573.41780000000006</c:v>
                </c:pt>
                <c:pt idx="4">
                  <c:v>590.1472</c:v>
                </c:pt>
                <c:pt idx="5">
                  <c:v>591.32039999999995</c:v>
                </c:pt>
                <c:pt idx="6">
                  <c:v>583.62199999999996</c:v>
                </c:pt>
                <c:pt idx="7">
                  <c:v>577.43190000000004</c:v>
                </c:pt>
                <c:pt idx="8">
                  <c:v>584.62630000000001</c:v>
                </c:pt>
                <c:pt idx="9">
                  <c:v>580.61080000000004</c:v>
                </c:pt>
                <c:pt idx="10">
                  <c:v>579.94259999999997</c:v>
                </c:pt>
                <c:pt idx="11">
                  <c:v>577.2654</c:v>
                </c:pt>
                <c:pt idx="12">
                  <c:v>567.06010000000003</c:v>
                </c:pt>
                <c:pt idx="13">
                  <c:v>544.98019999999997</c:v>
                </c:pt>
                <c:pt idx="14">
                  <c:v>560.03309999999999</c:v>
                </c:pt>
                <c:pt idx="15">
                  <c:v>555.6857</c:v>
                </c:pt>
                <c:pt idx="16">
                  <c:v>551.83989999999994</c:v>
                </c:pt>
                <c:pt idx="17">
                  <c:v>563.5462</c:v>
                </c:pt>
                <c:pt idx="18">
                  <c:v>542.47069999999997</c:v>
                </c:pt>
                <c:pt idx="19">
                  <c:v>540.4633</c:v>
                </c:pt>
                <c:pt idx="20">
                  <c:v>549.32809999999995</c:v>
                </c:pt>
                <c:pt idx="21">
                  <c:v>549.32749999999999</c:v>
                </c:pt>
                <c:pt idx="22">
                  <c:v>537.78689999999995</c:v>
                </c:pt>
                <c:pt idx="23">
                  <c:v>537.61900000000003</c:v>
                </c:pt>
                <c:pt idx="24">
                  <c:v>550.66639999999995</c:v>
                </c:pt>
                <c:pt idx="25">
                  <c:v>540.4624</c:v>
                </c:pt>
                <c:pt idx="26">
                  <c:v>522.56849999999997</c:v>
                </c:pt>
                <c:pt idx="27">
                  <c:v>521.39689999999996</c:v>
                </c:pt>
                <c:pt idx="28">
                  <c:v>513.7029</c:v>
                </c:pt>
                <c:pt idx="29">
                  <c:v>541.46640000000002</c:v>
                </c:pt>
                <c:pt idx="30">
                  <c:v>523.0684</c:v>
                </c:pt>
                <c:pt idx="31">
                  <c:v>509.68939999999998</c:v>
                </c:pt>
                <c:pt idx="32">
                  <c:v>531.09670000000006</c:v>
                </c:pt>
                <c:pt idx="33">
                  <c:v>520.5598</c:v>
                </c:pt>
                <c:pt idx="34">
                  <c:v>509.68920000000003</c:v>
                </c:pt>
                <c:pt idx="35">
                  <c:v>519.38869999999997</c:v>
                </c:pt>
                <c:pt idx="36">
                  <c:v>516.71389999999997</c:v>
                </c:pt>
                <c:pt idx="37">
                  <c:v>508.01740000000001</c:v>
                </c:pt>
                <c:pt idx="38">
                  <c:v>526.41290000000004</c:v>
                </c:pt>
                <c:pt idx="39">
                  <c:v>517.21500000000003</c:v>
                </c:pt>
                <c:pt idx="40">
                  <c:v>527.75160000000005</c:v>
                </c:pt>
                <c:pt idx="41">
                  <c:v>520.56050000000005</c:v>
                </c:pt>
                <c:pt idx="42">
                  <c:v>527.08219999999994</c:v>
                </c:pt>
                <c:pt idx="43">
                  <c:v>535.1105</c:v>
                </c:pt>
                <c:pt idx="44">
                  <c:v>533.2704</c:v>
                </c:pt>
                <c:pt idx="45">
                  <c:v>534.10860000000002</c:v>
                </c:pt>
                <c:pt idx="46">
                  <c:v>521.06200000000001</c:v>
                </c:pt>
                <c:pt idx="47">
                  <c:v>552.00620000000004</c:v>
                </c:pt>
                <c:pt idx="48">
                  <c:v>532.60140000000001</c:v>
                </c:pt>
                <c:pt idx="49">
                  <c:v>536.2808</c:v>
                </c:pt>
                <c:pt idx="50">
                  <c:v>540.80050000000006</c:v>
                </c:pt>
                <c:pt idx="51">
                  <c:v>537.45159999999998</c:v>
                </c:pt>
                <c:pt idx="52">
                  <c:v>545.31290000000001</c:v>
                </c:pt>
                <c:pt idx="53">
                  <c:v>546.98569999999995</c:v>
                </c:pt>
                <c:pt idx="54">
                  <c:v>545.31320000000005</c:v>
                </c:pt>
                <c:pt idx="55">
                  <c:v>574.58910000000003</c:v>
                </c:pt>
                <c:pt idx="56">
                  <c:v>580.44349999999997</c:v>
                </c:pt>
                <c:pt idx="57">
                  <c:v>591.15150000000006</c:v>
                </c:pt>
                <c:pt idx="58">
                  <c:v>590.81650000000002</c:v>
                </c:pt>
                <c:pt idx="59">
                  <c:v>596.17100000000005</c:v>
                </c:pt>
                <c:pt idx="60">
                  <c:v>602.36170000000004</c:v>
                </c:pt>
                <c:pt idx="61">
                  <c:v>621.77620000000002</c:v>
                </c:pt>
                <c:pt idx="62">
                  <c:v>612.23540000000003</c:v>
                </c:pt>
                <c:pt idx="63">
                  <c:v>621.77359999999999</c:v>
                </c:pt>
                <c:pt idx="64">
                  <c:v>639.5136</c:v>
                </c:pt>
                <c:pt idx="65">
                  <c:v>678.68439999999998</c:v>
                </c:pt>
                <c:pt idx="66">
                  <c:v>716.52369999999996</c:v>
                </c:pt>
                <c:pt idx="67">
                  <c:v>715.85500000000002</c:v>
                </c:pt>
                <c:pt idx="68">
                  <c:v>721.88310000000001</c:v>
                </c:pt>
                <c:pt idx="69">
                  <c:v>727.5761</c:v>
                </c:pt>
                <c:pt idx="70">
                  <c:v>773.13480000000004</c:v>
                </c:pt>
                <c:pt idx="71">
                  <c:v>788.37969999999996</c:v>
                </c:pt>
                <c:pt idx="72">
                  <c:v>808.98860000000002</c:v>
                </c:pt>
                <c:pt idx="73">
                  <c:v>851.55319999999995</c:v>
                </c:pt>
                <c:pt idx="74">
                  <c:v>879.21069999999997</c:v>
                </c:pt>
                <c:pt idx="75">
                  <c:v>926.65930000000003</c:v>
                </c:pt>
                <c:pt idx="76">
                  <c:v>950.13689999999997</c:v>
                </c:pt>
                <c:pt idx="77">
                  <c:v>939.23599999999999</c:v>
                </c:pt>
                <c:pt idx="78">
                  <c:v>1009.187</c:v>
                </c:pt>
                <c:pt idx="79">
                  <c:v>1063.8889999999999</c:v>
                </c:pt>
                <c:pt idx="80">
                  <c:v>1073.289</c:v>
                </c:pt>
                <c:pt idx="81">
                  <c:v>1139.6079999999999</c:v>
                </c:pt>
                <c:pt idx="82">
                  <c:v>1164.626</c:v>
                </c:pt>
                <c:pt idx="83">
                  <c:v>1211.491</c:v>
                </c:pt>
                <c:pt idx="84">
                  <c:v>1280.7280000000001</c:v>
                </c:pt>
                <c:pt idx="85">
                  <c:v>1341.5820000000001</c:v>
                </c:pt>
                <c:pt idx="86">
                  <c:v>1410.367</c:v>
                </c:pt>
                <c:pt idx="87">
                  <c:v>1481.88</c:v>
                </c:pt>
                <c:pt idx="88">
                  <c:v>1523.961</c:v>
                </c:pt>
                <c:pt idx="89">
                  <c:v>1609.8409999999999</c:v>
                </c:pt>
                <c:pt idx="90">
                  <c:v>1623.4870000000001</c:v>
                </c:pt>
                <c:pt idx="91">
                  <c:v>1719.204</c:v>
                </c:pt>
                <c:pt idx="92">
                  <c:v>1769.444</c:v>
                </c:pt>
                <c:pt idx="93">
                  <c:v>1855.9659999999999</c:v>
                </c:pt>
                <c:pt idx="94">
                  <c:v>1887.3489999999999</c:v>
                </c:pt>
                <c:pt idx="95">
                  <c:v>2001.973</c:v>
                </c:pt>
                <c:pt idx="96">
                  <c:v>2031.0239999999999</c:v>
                </c:pt>
                <c:pt idx="97">
                  <c:v>2131.049</c:v>
                </c:pt>
                <c:pt idx="98">
                  <c:v>2205.605</c:v>
                </c:pt>
                <c:pt idx="99">
                  <c:v>2291.1950000000002</c:v>
                </c:pt>
                <c:pt idx="100">
                  <c:v>2374.8009999999999</c:v>
                </c:pt>
                <c:pt idx="101">
                  <c:v>2530.4569999999999</c:v>
                </c:pt>
                <c:pt idx="102">
                  <c:v>2554.86</c:v>
                </c:pt>
                <c:pt idx="103">
                  <c:v>2671.8589999999999</c:v>
                </c:pt>
                <c:pt idx="104">
                  <c:v>2732.0810000000001</c:v>
                </c:pt>
                <c:pt idx="105">
                  <c:v>2816.4380000000001</c:v>
                </c:pt>
                <c:pt idx="106">
                  <c:v>2879.11</c:v>
                </c:pt>
                <c:pt idx="107">
                  <c:v>2950.6219999999998</c:v>
                </c:pt>
                <c:pt idx="108">
                  <c:v>3055.335</c:v>
                </c:pt>
                <c:pt idx="109">
                  <c:v>3144.1219999999998</c:v>
                </c:pt>
                <c:pt idx="110">
                  <c:v>3236.88</c:v>
                </c:pt>
                <c:pt idx="111">
                  <c:v>3267.866</c:v>
                </c:pt>
                <c:pt idx="112">
                  <c:v>3423.4180000000001</c:v>
                </c:pt>
                <c:pt idx="113">
                  <c:v>3453.9270000000001</c:v>
                </c:pt>
                <c:pt idx="114">
                  <c:v>3492.462</c:v>
                </c:pt>
                <c:pt idx="115">
                  <c:v>3571.2640000000001</c:v>
                </c:pt>
                <c:pt idx="116">
                  <c:v>3626.5770000000002</c:v>
                </c:pt>
                <c:pt idx="117">
                  <c:v>3709.53</c:v>
                </c:pt>
                <c:pt idx="118">
                  <c:v>3746.4360000000001</c:v>
                </c:pt>
                <c:pt idx="119">
                  <c:v>3821.9470000000001</c:v>
                </c:pt>
                <c:pt idx="120">
                  <c:v>3815.9569999999999</c:v>
                </c:pt>
                <c:pt idx="121">
                  <c:v>3867.9180000000001</c:v>
                </c:pt>
                <c:pt idx="122">
                  <c:v>3933.4059999999999</c:v>
                </c:pt>
                <c:pt idx="123">
                  <c:v>3943.672</c:v>
                </c:pt>
                <c:pt idx="124">
                  <c:v>3892.7060000000001</c:v>
                </c:pt>
                <c:pt idx="125">
                  <c:v>3955.9949999999999</c:v>
                </c:pt>
                <c:pt idx="126">
                  <c:v>4004.07</c:v>
                </c:pt>
                <c:pt idx="127">
                  <c:v>3966.9369999999999</c:v>
                </c:pt>
                <c:pt idx="128">
                  <c:v>3979.4270000000001</c:v>
                </c:pt>
                <c:pt idx="129">
                  <c:v>3942.1280000000002</c:v>
                </c:pt>
                <c:pt idx="130">
                  <c:v>3942.819</c:v>
                </c:pt>
                <c:pt idx="131">
                  <c:v>3969.335</c:v>
                </c:pt>
                <c:pt idx="132">
                  <c:v>3939.047</c:v>
                </c:pt>
                <c:pt idx="133">
                  <c:v>3920.2469999999998</c:v>
                </c:pt>
                <c:pt idx="134">
                  <c:v>3831.5079999999998</c:v>
                </c:pt>
                <c:pt idx="135">
                  <c:v>3818.0129999999999</c:v>
                </c:pt>
                <c:pt idx="136">
                  <c:v>3706.971</c:v>
                </c:pt>
                <c:pt idx="137">
                  <c:v>3632.1950000000002</c:v>
                </c:pt>
                <c:pt idx="138">
                  <c:v>3549.7759999999998</c:v>
                </c:pt>
                <c:pt idx="139">
                  <c:v>3505.9340000000002</c:v>
                </c:pt>
                <c:pt idx="140">
                  <c:v>3353.2240000000002</c:v>
                </c:pt>
                <c:pt idx="141">
                  <c:v>3253.7370000000001</c:v>
                </c:pt>
                <c:pt idx="142">
                  <c:v>3165.902</c:v>
                </c:pt>
                <c:pt idx="143">
                  <c:v>3052.1219999999998</c:v>
                </c:pt>
                <c:pt idx="144">
                  <c:v>2903.7330000000002</c:v>
                </c:pt>
                <c:pt idx="145">
                  <c:v>2781.4659999999999</c:v>
                </c:pt>
                <c:pt idx="146">
                  <c:v>2702.232</c:v>
                </c:pt>
                <c:pt idx="147">
                  <c:v>2545.5569999999998</c:v>
                </c:pt>
                <c:pt idx="148">
                  <c:v>2453.0390000000002</c:v>
                </c:pt>
                <c:pt idx="149">
                  <c:v>2327.2399999999998</c:v>
                </c:pt>
                <c:pt idx="150">
                  <c:v>2190.5549999999998</c:v>
                </c:pt>
                <c:pt idx="151">
                  <c:v>2072.7600000000002</c:v>
                </c:pt>
                <c:pt idx="152">
                  <c:v>1975.2940000000001</c:v>
                </c:pt>
                <c:pt idx="153">
                  <c:v>1813.644</c:v>
                </c:pt>
                <c:pt idx="154">
                  <c:v>1712.1210000000001</c:v>
                </c:pt>
                <c:pt idx="155">
                  <c:v>1637.807</c:v>
                </c:pt>
                <c:pt idx="156">
                  <c:v>1547.3620000000001</c:v>
                </c:pt>
                <c:pt idx="157">
                  <c:v>1464.885</c:v>
                </c:pt>
                <c:pt idx="158">
                  <c:v>1407.6790000000001</c:v>
                </c:pt>
                <c:pt idx="159">
                  <c:v>1313.1669999999999</c:v>
                </c:pt>
                <c:pt idx="160">
                  <c:v>1296.3579999999999</c:v>
                </c:pt>
                <c:pt idx="161">
                  <c:v>1188.1420000000001</c:v>
                </c:pt>
                <c:pt idx="162">
                  <c:v>1140.6120000000001</c:v>
                </c:pt>
                <c:pt idx="163">
                  <c:v>1079.6669999999999</c:v>
                </c:pt>
                <c:pt idx="164">
                  <c:v>1026.133</c:v>
                </c:pt>
                <c:pt idx="165">
                  <c:v>1009.52</c:v>
                </c:pt>
                <c:pt idx="166">
                  <c:v>973.95420000000001</c:v>
                </c:pt>
                <c:pt idx="167">
                  <c:v>967.58069999999998</c:v>
                </c:pt>
                <c:pt idx="168">
                  <c:v>916.26530000000002</c:v>
                </c:pt>
                <c:pt idx="169">
                  <c:v>895.97820000000002</c:v>
                </c:pt>
                <c:pt idx="170">
                  <c:v>876.19650000000001</c:v>
                </c:pt>
                <c:pt idx="171">
                  <c:v>842.16800000000001</c:v>
                </c:pt>
                <c:pt idx="172">
                  <c:v>821.39009999999996</c:v>
                </c:pt>
                <c:pt idx="173">
                  <c:v>787.7097</c:v>
                </c:pt>
                <c:pt idx="174">
                  <c:v>801.95039999999995</c:v>
                </c:pt>
                <c:pt idx="175">
                  <c:v>756.55079999999998</c:v>
                </c:pt>
                <c:pt idx="176">
                  <c:v>752.69929999999999</c:v>
                </c:pt>
                <c:pt idx="177">
                  <c:v>740.64250000000004</c:v>
                </c:pt>
                <c:pt idx="178">
                  <c:v>701.28589999999997</c:v>
                </c:pt>
                <c:pt idx="179">
                  <c:v>689.23140000000001</c:v>
                </c:pt>
                <c:pt idx="180">
                  <c:v>686.21720000000005</c:v>
                </c:pt>
                <c:pt idx="181">
                  <c:v>683.87459999999999</c:v>
                </c:pt>
                <c:pt idx="182">
                  <c:v>653.74069999999995</c:v>
                </c:pt>
                <c:pt idx="183">
                  <c:v>645.03719999999998</c:v>
                </c:pt>
                <c:pt idx="184">
                  <c:v>635.16229999999996</c:v>
                </c:pt>
                <c:pt idx="185">
                  <c:v>618.59429999999998</c:v>
                </c:pt>
                <c:pt idx="186">
                  <c:v>610.2269</c:v>
                </c:pt>
                <c:pt idx="187">
                  <c:v>602.69640000000004</c:v>
                </c:pt>
                <c:pt idx="188">
                  <c:v>581.44690000000003</c:v>
                </c:pt>
                <c:pt idx="189">
                  <c:v>554.68020000000001</c:v>
                </c:pt>
                <c:pt idx="190">
                  <c:v>573.75160000000005</c:v>
                </c:pt>
                <c:pt idx="191">
                  <c:v>543.3066</c:v>
                </c:pt>
                <c:pt idx="192">
                  <c:v>530.26070000000004</c:v>
                </c:pt>
                <c:pt idx="193">
                  <c:v>541.96820000000002</c:v>
                </c:pt>
                <c:pt idx="194">
                  <c:v>519.38940000000002</c:v>
                </c:pt>
                <c:pt idx="195">
                  <c:v>519.55679999999995</c:v>
                </c:pt>
                <c:pt idx="196">
                  <c:v>506.01060000000001</c:v>
                </c:pt>
                <c:pt idx="197">
                  <c:v>508.8535</c:v>
                </c:pt>
                <c:pt idx="198">
                  <c:v>471.73340000000002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FB4-4805-8E87-7711CF66E246}"/>
            </c:ext>
          </c:extLst>
        </c:ser>
        <c:ser>
          <c:idx val="3"/>
          <c:order val="2"/>
          <c:tx>
            <c:strRef>
              <c:f>Лист1!$AC$1</c:f>
              <c:strCache>
                <c:ptCount val="1"/>
                <c:pt idx="0">
                  <c:v>ThO2</c:v>
                </c:pt>
              </c:strCache>
            </c:strRef>
          </c:tx>
          <c:spPr bwMode="auto">
            <a:prstGeom prst="rect">
              <a:avLst/>
            </a:prstGeom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Лист1!$AG$4:$AG$202</c:f>
              <c:numCache>
                <c:formatCode>General</c:formatCode>
                <c:ptCount val="199"/>
                <c:pt idx="0">
                  <c:v>22896</c:v>
                </c:pt>
                <c:pt idx="1">
                  <c:v>22916</c:v>
                </c:pt>
                <c:pt idx="2">
                  <c:v>22936</c:v>
                </c:pt>
                <c:pt idx="3">
                  <c:v>22956</c:v>
                </c:pt>
                <c:pt idx="4">
                  <c:v>22976</c:v>
                </c:pt>
                <c:pt idx="5">
                  <c:v>22996</c:v>
                </c:pt>
                <c:pt idx="6">
                  <c:v>23016</c:v>
                </c:pt>
                <c:pt idx="7">
                  <c:v>23036</c:v>
                </c:pt>
                <c:pt idx="8">
                  <c:v>23056</c:v>
                </c:pt>
                <c:pt idx="9">
                  <c:v>23076</c:v>
                </c:pt>
                <c:pt idx="10">
                  <c:v>23096</c:v>
                </c:pt>
                <c:pt idx="11">
                  <c:v>23116</c:v>
                </c:pt>
                <c:pt idx="12">
                  <c:v>23136</c:v>
                </c:pt>
                <c:pt idx="13">
                  <c:v>23156</c:v>
                </c:pt>
                <c:pt idx="14">
                  <c:v>23176</c:v>
                </c:pt>
                <c:pt idx="15">
                  <c:v>23196</c:v>
                </c:pt>
                <c:pt idx="16">
                  <c:v>23216</c:v>
                </c:pt>
                <c:pt idx="17">
                  <c:v>23236</c:v>
                </c:pt>
                <c:pt idx="18">
                  <c:v>23256</c:v>
                </c:pt>
                <c:pt idx="19">
                  <c:v>23276</c:v>
                </c:pt>
                <c:pt idx="20">
                  <c:v>23296</c:v>
                </c:pt>
                <c:pt idx="21">
                  <c:v>23316</c:v>
                </c:pt>
                <c:pt idx="22">
                  <c:v>23336</c:v>
                </c:pt>
                <c:pt idx="23">
                  <c:v>23356</c:v>
                </c:pt>
                <c:pt idx="24">
                  <c:v>23376</c:v>
                </c:pt>
                <c:pt idx="25">
                  <c:v>23396</c:v>
                </c:pt>
                <c:pt idx="26">
                  <c:v>23416</c:v>
                </c:pt>
                <c:pt idx="27">
                  <c:v>23436</c:v>
                </c:pt>
                <c:pt idx="28">
                  <c:v>23456</c:v>
                </c:pt>
                <c:pt idx="29">
                  <c:v>23476</c:v>
                </c:pt>
                <c:pt idx="30">
                  <c:v>23496</c:v>
                </c:pt>
                <c:pt idx="31">
                  <c:v>23516</c:v>
                </c:pt>
                <c:pt idx="32">
                  <c:v>23536</c:v>
                </c:pt>
                <c:pt idx="33">
                  <c:v>23556</c:v>
                </c:pt>
                <c:pt idx="34">
                  <c:v>23576</c:v>
                </c:pt>
                <c:pt idx="35">
                  <c:v>23596</c:v>
                </c:pt>
                <c:pt idx="36">
                  <c:v>23616</c:v>
                </c:pt>
                <c:pt idx="37">
                  <c:v>23636</c:v>
                </c:pt>
                <c:pt idx="38">
                  <c:v>23656</c:v>
                </c:pt>
                <c:pt idx="39">
                  <c:v>23676</c:v>
                </c:pt>
                <c:pt idx="40">
                  <c:v>23696</c:v>
                </c:pt>
                <c:pt idx="41">
                  <c:v>23716</c:v>
                </c:pt>
                <c:pt idx="42">
                  <c:v>23736</c:v>
                </c:pt>
                <c:pt idx="43">
                  <c:v>23756</c:v>
                </c:pt>
                <c:pt idx="44">
                  <c:v>23776</c:v>
                </c:pt>
                <c:pt idx="45">
                  <c:v>23796</c:v>
                </c:pt>
                <c:pt idx="46">
                  <c:v>23816</c:v>
                </c:pt>
                <c:pt idx="47">
                  <c:v>23836</c:v>
                </c:pt>
                <c:pt idx="48">
                  <c:v>23856</c:v>
                </c:pt>
                <c:pt idx="49">
                  <c:v>23876</c:v>
                </c:pt>
                <c:pt idx="50">
                  <c:v>23896</c:v>
                </c:pt>
                <c:pt idx="51">
                  <c:v>23916</c:v>
                </c:pt>
                <c:pt idx="52">
                  <c:v>23936</c:v>
                </c:pt>
                <c:pt idx="53">
                  <c:v>23956</c:v>
                </c:pt>
                <c:pt idx="54">
                  <c:v>23976</c:v>
                </c:pt>
                <c:pt idx="55">
                  <c:v>23996</c:v>
                </c:pt>
                <c:pt idx="56">
                  <c:v>24016</c:v>
                </c:pt>
                <c:pt idx="57">
                  <c:v>24036</c:v>
                </c:pt>
                <c:pt idx="58">
                  <c:v>24056</c:v>
                </c:pt>
                <c:pt idx="59">
                  <c:v>24076</c:v>
                </c:pt>
                <c:pt idx="60">
                  <c:v>24096</c:v>
                </c:pt>
                <c:pt idx="61">
                  <c:v>24116</c:v>
                </c:pt>
                <c:pt idx="62">
                  <c:v>24136</c:v>
                </c:pt>
                <c:pt idx="63">
                  <c:v>24156</c:v>
                </c:pt>
                <c:pt idx="64">
                  <c:v>24176</c:v>
                </c:pt>
                <c:pt idx="65">
                  <c:v>24196</c:v>
                </c:pt>
                <c:pt idx="66">
                  <c:v>24216</c:v>
                </c:pt>
                <c:pt idx="67">
                  <c:v>24236</c:v>
                </c:pt>
                <c:pt idx="68">
                  <c:v>24256</c:v>
                </c:pt>
                <c:pt idx="69">
                  <c:v>24276</c:v>
                </c:pt>
                <c:pt idx="70">
                  <c:v>24296</c:v>
                </c:pt>
                <c:pt idx="71">
                  <c:v>24316</c:v>
                </c:pt>
                <c:pt idx="72">
                  <c:v>24336</c:v>
                </c:pt>
                <c:pt idx="73">
                  <c:v>24356</c:v>
                </c:pt>
                <c:pt idx="74">
                  <c:v>24376</c:v>
                </c:pt>
                <c:pt idx="75">
                  <c:v>24396</c:v>
                </c:pt>
                <c:pt idx="76">
                  <c:v>24416</c:v>
                </c:pt>
                <c:pt idx="77">
                  <c:v>24436</c:v>
                </c:pt>
                <c:pt idx="78">
                  <c:v>24456</c:v>
                </c:pt>
                <c:pt idx="79">
                  <c:v>24476</c:v>
                </c:pt>
                <c:pt idx="80">
                  <c:v>24496</c:v>
                </c:pt>
                <c:pt idx="81">
                  <c:v>24516</c:v>
                </c:pt>
                <c:pt idx="82">
                  <c:v>24536</c:v>
                </c:pt>
                <c:pt idx="83">
                  <c:v>24556</c:v>
                </c:pt>
                <c:pt idx="84">
                  <c:v>24576</c:v>
                </c:pt>
                <c:pt idx="85">
                  <c:v>24596</c:v>
                </c:pt>
                <c:pt idx="86">
                  <c:v>24616</c:v>
                </c:pt>
                <c:pt idx="87">
                  <c:v>24636</c:v>
                </c:pt>
                <c:pt idx="88">
                  <c:v>24656</c:v>
                </c:pt>
                <c:pt idx="89">
                  <c:v>24676</c:v>
                </c:pt>
                <c:pt idx="90">
                  <c:v>24696</c:v>
                </c:pt>
                <c:pt idx="91">
                  <c:v>24716</c:v>
                </c:pt>
                <c:pt idx="92">
                  <c:v>24736</c:v>
                </c:pt>
                <c:pt idx="93">
                  <c:v>24756</c:v>
                </c:pt>
                <c:pt idx="94">
                  <c:v>24776</c:v>
                </c:pt>
                <c:pt idx="95">
                  <c:v>24796</c:v>
                </c:pt>
                <c:pt idx="96">
                  <c:v>24816</c:v>
                </c:pt>
                <c:pt idx="97">
                  <c:v>24836</c:v>
                </c:pt>
                <c:pt idx="98">
                  <c:v>24856</c:v>
                </c:pt>
                <c:pt idx="99">
                  <c:v>24876</c:v>
                </c:pt>
                <c:pt idx="100">
                  <c:v>24896</c:v>
                </c:pt>
                <c:pt idx="101">
                  <c:v>24916</c:v>
                </c:pt>
                <c:pt idx="102">
                  <c:v>24936</c:v>
                </c:pt>
                <c:pt idx="103">
                  <c:v>24956</c:v>
                </c:pt>
                <c:pt idx="104">
                  <c:v>24976</c:v>
                </c:pt>
                <c:pt idx="105">
                  <c:v>24996</c:v>
                </c:pt>
                <c:pt idx="106">
                  <c:v>25016</c:v>
                </c:pt>
                <c:pt idx="107">
                  <c:v>25036</c:v>
                </c:pt>
                <c:pt idx="108">
                  <c:v>25056</c:v>
                </c:pt>
                <c:pt idx="109">
                  <c:v>25076</c:v>
                </c:pt>
                <c:pt idx="110">
                  <c:v>25096</c:v>
                </c:pt>
                <c:pt idx="111">
                  <c:v>25116</c:v>
                </c:pt>
                <c:pt idx="112">
                  <c:v>25136</c:v>
                </c:pt>
                <c:pt idx="113">
                  <c:v>25156</c:v>
                </c:pt>
                <c:pt idx="114">
                  <c:v>25176</c:v>
                </c:pt>
                <c:pt idx="115">
                  <c:v>25196</c:v>
                </c:pt>
                <c:pt idx="116">
                  <c:v>25216</c:v>
                </c:pt>
                <c:pt idx="117">
                  <c:v>25236</c:v>
                </c:pt>
                <c:pt idx="118">
                  <c:v>25256</c:v>
                </c:pt>
                <c:pt idx="119">
                  <c:v>25276</c:v>
                </c:pt>
                <c:pt idx="120">
                  <c:v>25296</c:v>
                </c:pt>
                <c:pt idx="121">
                  <c:v>25316</c:v>
                </c:pt>
                <c:pt idx="122">
                  <c:v>25336</c:v>
                </c:pt>
                <c:pt idx="123">
                  <c:v>25356</c:v>
                </c:pt>
                <c:pt idx="124">
                  <c:v>25376</c:v>
                </c:pt>
                <c:pt idx="125">
                  <c:v>25396</c:v>
                </c:pt>
                <c:pt idx="126">
                  <c:v>25416</c:v>
                </c:pt>
                <c:pt idx="127">
                  <c:v>25436</c:v>
                </c:pt>
                <c:pt idx="128">
                  <c:v>25456</c:v>
                </c:pt>
                <c:pt idx="129">
                  <c:v>25476</c:v>
                </c:pt>
                <c:pt idx="130">
                  <c:v>25496</c:v>
                </c:pt>
                <c:pt idx="131">
                  <c:v>25516</c:v>
                </c:pt>
                <c:pt idx="132">
                  <c:v>25536</c:v>
                </c:pt>
                <c:pt idx="133">
                  <c:v>25556</c:v>
                </c:pt>
                <c:pt idx="134">
                  <c:v>25576</c:v>
                </c:pt>
                <c:pt idx="135">
                  <c:v>25596</c:v>
                </c:pt>
                <c:pt idx="136">
                  <c:v>25616</c:v>
                </c:pt>
                <c:pt idx="137">
                  <c:v>25636</c:v>
                </c:pt>
                <c:pt idx="138">
                  <c:v>25656</c:v>
                </c:pt>
                <c:pt idx="139">
                  <c:v>25676</c:v>
                </c:pt>
                <c:pt idx="140">
                  <c:v>25696</c:v>
                </c:pt>
                <c:pt idx="141">
                  <c:v>25716</c:v>
                </c:pt>
                <c:pt idx="142">
                  <c:v>25736</c:v>
                </c:pt>
                <c:pt idx="143">
                  <c:v>25756</c:v>
                </c:pt>
                <c:pt idx="144">
                  <c:v>25776</c:v>
                </c:pt>
                <c:pt idx="145">
                  <c:v>25796</c:v>
                </c:pt>
                <c:pt idx="146">
                  <c:v>25816</c:v>
                </c:pt>
                <c:pt idx="147">
                  <c:v>25836</c:v>
                </c:pt>
                <c:pt idx="148">
                  <c:v>25856</c:v>
                </c:pt>
                <c:pt idx="149">
                  <c:v>25876</c:v>
                </c:pt>
                <c:pt idx="150">
                  <c:v>25896</c:v>
                </c:pt>
                <c:pt idx="151">
                  <c:v>25916</c:v>
                </c:pt>
                <c:pt idx="152">
                  <c:v>25936</c:v>
                </c:pt>
                <c:pt idx="153">
                  <c:v>25956</c:v>
                </c:pt>
                <c:pt idx="154">
                  <c:v>25976</c:v>
                </c:pt>
                <c:pt idx="155">
                  <c:v>25996</c:v>
                </c:pt>
                <c:pt idx="156">
                  <c:v>26016</c:v>
                </c:pt>
                <c:pt idx="157">
                  <c:v>26036</c:v>
                </c:pt>
                <c:pt idx="158">
                  <c:v>26056</c:v>
                </c:pt>
                <c:pt idx="159">
                  <c:v>26076</c:v>
                </c:pt>
                <c:pt idx="160">
                  <c:v>26096</c:v>
                </c:pt>
                <c:pt idx="161">
                  <c:v>26116</c:v>
                </c:pt>
                <c:pt idx="162">
                  <c:v>26136</c:v>
                </c:pt>
                <c:pt idx="163">
                  <c:v>26156</c:v>
                </c:pt>
                <c:pt idx="164">
                  <c:v>26176</c:v>
                </c:pt>
                <c:pt idx="165">
                  <c:v>26196</c:v>
                </c:pt>
                <c:pt idx="166">
                  <c:v>26216</c:v>
                </c:pt>
                <c:pt idx="167">
                  <c:v>26236</c:v>
                </c:pt>
                <c:pt idx="168">
                  <c:v>26256</c:v>
                </c:pt>
                <c:pt idx="169">
                  <c:v>26276</c:v>
                </c:pt>
                <c:pt idx="170">
                  <c:v>26296</c:v>
                </c:pt>
                <c:pt idx="171">
                  <c:v>26316</c:v>
                </c:pt>
                <c:pt idx="172">
                  <c:v>26336</c:v>
                </c:pt>
                <c:pt idx="173">
                  <c:v>26356</c:v>
                </c:pt>
                <c:pt idx="174">
                  <c:v>26376</c:v>
                </c:pt>
                <c:pt idx="175">
                  <c:v>26396</c:v>
                </c:pt>
                <c:pt idx="176">
                  <c:v>26416</c:v>
                </c:pt>
                <c:pt idx="177">
                  <c:v>26436</c:v>
                </c:pt>
                <c:pt idx="178">
                  <c:v>26456</c:v>
                </c:pt>
                <c:pt idx="179">
                  <c:v>26476</c:v>
                </c:pt>
                <c:pt idx="180">
                  <c:v>26496</c:v>
                </c:pt>
                <c:pt idx="181">
                  <c:v>26516</c:v>
                </c:pt>
                <c:pt idx="182">
                  <c:v>26536</c:v>
                </c:pt>
                <c:pt idx="183">
                  <c:v>26556</c:v>
                </c:pt>
                <c:pt idx="184">
                  <c:v>26576</c:v>
                </c:pt>
                <c:pt idx="185">
                  <c:v>26596</c:v>
                </c:pt>
                <c:pt idx="186">
                  <c:v>26616</c:v>
                </c:pt>
                <c:pt idx="187">
                  <c:v>26636</c:v>
                </c:pt>
                <c:pt idx="188">
                  <c:v>26656</c:v>
                </c:pt>
                <c:pt idx="189">
                  <c:v>26676</c:v>
                </c:pt>
                <c:pt idx="190">
                  <c:v>26696</c:v>
                </c:pt>
                <c:pt idx="191">
                  <c:v>26716</c:v>
                </c:pt>
                <c:pt idx="192">
                  <c:v>26736</c:v>
                </c:pt>
                <c:pt idx="193">
                  <c:v>26756</c:v>
                </c:pt>
                <c:pt idx="194">
                  <c:v>26776</c:v>
                </c:pt>
                <c:pt idx="195">
                  <c:v>26796</c:v>
                </c:pt>
                <c:pt idx="196">
                  <c:v>26816</c:v>
                </c:pt>
                <c:pt idx="197">
                  <c:v>26836</c:v>
                </c:pt>
                <c:pt idx="198">
                  <c:v>26856</c:v>
                </c:pt>
              </c:numCache>
            </c:numRef>
          </c:xVal>
          <c:yVal>
            <c:numRef>
              <c:f>Лист1!$AH$4:$AH$202</c:f>
              <c:numCache>
                <c:formatCode>General</c:formatCode>
                <c:ptCount val="199"/>
                <c:pt idx="0">
                  <c:v>273.70409999999998</c:v>
                </c:pt>
                <c:pt idx="1">
                  <c:v>406.04500000000002</c:v>
                </c:pt>
                <c:pt idx="2">
                  <c:v>400.19549999999998</c:v>
                </c:pt>
                <c:pt idx="3">
                  <c:v>397.35390000000001</c:v>
                </c:pt>
                <c:pt idx="4">
                  <c:v>402.53620000000001</c:v>
                </c:pt>
                <c:pt idx="5">
                  <c:v>404.03859999999997</c:v>
                </c:pt>
                <c:pt idx="6">
                  <c:v>399.1936</c:v>
                </c:pt>
                <c:pt idx="7">
                  <c:v>389.50259999999997</c:v>
                </c:pt>
                <c:pt idx="8">
                  <c:v>377.30290000000002</c:v>
                </c:pt>
                <c:pt idx="9">
                  <c:v>380.8116</c:v>
                </c:pt>
                <c:pt idx="10">
                  <c:v>393.67829999999998</c:v>
                </c:pt>
                <c:pt idx="11">
                  <c:v>364.27120000000002</c:v>
                </c:pt>
                <c:pt idx="12">
                  <c:v>373.2953</c:v>
                </c:pt>
                <c:pt idx="13">
                  <c:v>372.62549999999999</c:v>
                </c:pt>
                <c:pt idx="14">
                  <c:v>380.31009999999998</c:v>
                </c:pt>
                <c:pt idx="15">
                  <c:v>365.27359999999999</c:v>
                </c:pt>
                <c:pt idx="16">
                  <c:v>371.45569999999998</c:v>
                </c:pt>
                <c:pt idx="17">
                  <c:v>383.48540000000003</c:v>
                </c:pt>
                <c:pt idx="18">
                  <c:v>360.26130000000001</c:v>
                </c:pt>
                <c:pt idx="19">
                  <c:v>361.76530000000002</c:v>
                </c:pt>
                <c:pt idx="20">
                  <c:v>358.5908</c:v>
                </c:pt>
                <c:pt idx="21">
                  <c:v>362.26609999999999</c:v>
                </c:pt>
                <c:pt idx="22">
                  <c:v>356.08519999999999</c:v>
                </c:pt>
                <c:pt idx="23">
                  <c:v>371.45530000000002</c:v>
                </c:pt>
                <c:pt idx="24">
                  <c:v>353.0779</c:v>
                </c:pt>
                <c:pt idx="25">
                  <c:v>352.74489999999997</c:v>
                </c:pt>
                <c:pt idx="26">
                  <c:v>353.41180000000003</c:v>
                </c:pt>
                <c:pt idx="27">
                  <c:v>347.56479999999999</c:v>
                </c:pt>
                <c:pt idx="28">
                  <c:v>350.90620000000001</c:v>
                </c:pt>
                <c:pt idx="29">
                  <c:v>347.23129999999998</c:v>
                </c:pt>
                <c:pt idx="30">
                  <c:v>338.3775</c:v>
                </c:pt>
                <c:pt idx="31">
                  <c:v>345.22699999999998</c:v>
                </c:pt>
                <c:pt idx="32">
                  <c:v>362.4332</c:v>
                </c:pt>
                <c:pt idx="33">
                  <c:v>340.8845</c:v>
                </c:pt>
                <c:pt idx="34">
                  <c:v>334.7029</c:v>
                </c:pt>
                <c:pt idx="35">
                  <c:v>349.06830000000002</c:v>
                </c:pt>
                <c:pt idx="36">
                  <c:v>339.71409999999997</c:v>
                </c:pt>
                <c:pt idx="37">
                  <c:v>335.8723</c:v>
                </c:pt>
                <c:pt idx="38">
                  <c:v>352.24290000000002</c:v>
                </c:pt>
                <c:pt idx="39">
                  <c:v>335.03910000000002</c:v>
                </c:pt>
                <c:pt idx="40">
                  <c:v>336.37439999999998</c:v>
                </c:pt>
                <c:pt idx="41">
                  <c:v>331.86349999999999</c:v>
                </c:pt>
                <c:pt idx="42">
                  <c:v>346.56310000000002</c:v>
                </c:pt>
                <c:pt idx="43">
                  <c:v>336.04020000000003</c:v>
                </c:pt>
                <c:pt idx="44">
                  <c:v>337.70940000000002</c:v>
                </c:pt>
                <c:pt idx="45">
                  <c:v>332.03030000000001</c:v>
                </c:pt>
                <c:pt idx="46">
                  <c:v>321.00729999999999</c:v>
                </c:pt>
                <c:pt idx="47">
                  <c:v>329.19139999999999</c:v>
                </c:pt>
                <c:pt idx="48">
                  <c:v>328.02170000000001</c:v>
                </c:pt>
                <c:pt idx="49">
                  <c:v>329.6927</c:v>
                </c:pt>
                <c:pt idx="50">
                  <c:v>336.03910000000002</c:v>
                </c:pt>
                <c:pt idx="51">
                  <c:v>323.84699999999998</c:v>
                </c:pt>
                <c:pt idx="52">
                  <c:v>340.71800000000002</c:v>
                </c:pt>
                <c:pt idx="53">
                  <c:v>333.5335</c:v>
                </c:pt>
                <c:pt idx="54">
                  <c:v>338.5455</c:v>
                </c:pt>
                <c:pt idx="55">
                  <c:v>332.86540000000002</c:v>
                </c:pt>
                <c:pt idx="56">
                  <c:v>333.86739999999998</c:v>
                </c:pt>
                <c:pt idx="57">
                  <c:v>333.36720000000003</c:v>
                </c:pt>
                <c:pt idx="58">
                  <c:v>332.69839999999999</c:v>
                </c:pt>
                <c:pt idx="59">
                  <c:v>339.54669999999999</c:v>
                </c:pt>
                <c:pt idx="60">
                  <c:v>340.8845</c:v>
                </c:pt>
                <c:pt idx="61">
                  <c:v>344.22430000000003</c:v>
                </c:pt>
                <c:pt idx="62">
                  <c:v>333.53429999999997</c:v>
                </c:pt>
                <c:pt idx="63">
                  <c:v>338.04390000000001</c:v>
                </c:pt>
                <c:pt idx="64">
                  <c:v>360.09449999999998</c:v>
                </c:pt>
                <c:pt idx="65">
                  <c:v>357.7561</c:v>
                </c:pt>
                <c:pt idx="66">
                  <c:v>344.7253</c:v>
                </c:pt>
                <c:pt idx="67">
                  <c:v>355.91860000000003</c:v>
                </c:pt>
                <c:pt idx="68">
                  <c:v>371.62290000000002</c:v>
                </c:pt>
                <c:pt idx="69">
                  <c:v>378.4726</c:v>
                </c:pt>
                <c:pt idx="70">
                  <c:v>364.27089999999998</c:v>
                </c:pt>
                <c:pt idx="71">
                  <c:v>367.27940000000001</c:v>
                </c:pt>
                <c:pt idx="72">
                  <c:v>366.27629999999999</c:v>
                </c:pt>
                <c:pt idx="73">
                  <c:v>386.99400000000003</c:v>
                </c:pt>
                <c:pt idx="74">
                  <c:v>387.6635</c:v>
                </c:pt>
                <c:pt idx="75">
                  <c:v>384.82229999999998</c:v>
                </c:pt>
                <c:pt idx="76">
                  <c:v>400.52879999999999</c:v>
                </c:pt>
                <c:pt idx="77">
                  <c:v>416.40519999999998</c:v>
                </c:pt>
                <c:pt idx="78">
                  <c:v>412.89519999999999</c:v>
                </c:pt>
                <c:pt idx="79">
                  <c:v>424.2602</c:v>
                </c:pt>
                <c:pt idx="80">
                  <c:v>438.96910000000003</c:v>
                </c:pt>
                <c:pt idx="81">
                  <c:v>430.27749999999997</c:v>
                </c:pt>
                <c:pt idx="82">
                  <c:v>462.20429999999999</c:v>
                </c:pt>
                <c:pt idx="83">
                  <c:v>476.08019999999999</c:v>
                </c:pt>
                <c:pt idx="84">
                  <c:v>468.55689999999998</c:v>
                </c:pt>
                <c:pt idx="85">
                  <c:v>490.7944</c:v>
                </c:pt>
                <c:pt idx="86">
                  <c:v>500.15980000000002</c:v>
                </c:pt>
                <c:pt idx="87">
                  <c:v>522.40030000000002</c:v>
                </c:pt>
                <c:pt idx="88">
                  <c:v>526.08109999999999</c:v>
                </c:pt>
                <c:pt idx="89">
                  <c:v>540.7971</c:v>
                </c:pt>
                <c:pt idx="90">
                  <c:v>565.72249999999997</c:v>
                </c:pt>
                <c:pt idx="91">
                  <c:v>572.41279999999995</c:v>
                </c:pt>
                <c:pt idx="92">
                  <c:v>584.96249999999998</c:v>
                </c:pt>
                <c:pt idx="93">
                  <c:v>604.37239999999997</c:v>
                </c:pt>
                <c:pt idx="94">
                  <c:v>640.68690000000004</c:v>
                </c:pt>
                <c:pt idx="95">
                  <c:v>621.77890000000002</c:v>
                </c:pt>
                <c:pt idx="96">
                  <c:v>668.13980000000004</c:v>
                </c:pt>
                <c:pt idx="97">
                  <c:v>675.50459999999998</c:v>
                </c:pt>
                <c:pt idx="98">
                  <c:v>696.09810000000004</c:v>
                </c:pt>
                <c:pt idx="99">
                  <c:v>721.71759999999995</c:v>
                </c:pt>
                <c:pt idx="100">
                  <c:v>719.20590000000004</c:v>
                </c:pt>
                <c:pt idx="101">
                  <c:v>753.87329999999997</c:v>
                </c:pt>
                <c:pt idx="102">
                  <c:v>777.66330000000005</c:v>
                </c:pt>
                <c:pt idx="103">
                  <c:v>805.81820000000005</c:v>
                </c:pt>
                <c:pt idx="104">
                  <c:v>803.12519999999995</c:v>
                </c:pt>
                <c:pt idx="105">
                  <c:v>856.92110000000002</c:v>
                </c:pt>
                <c:pt idx="106">
                  <c:v>855.91610000000003</c:v>
                </c:pt>
                <c:pt idx="107">
                  <c:v>868.48479999999995</c:v>
                </c:pt>
                <c:pt idx="108">
                  <c:v>880.05160000000001</c:v>
                </c:pt>
                <c:pt idx="109">
                  <c:v>923.1404</c:v>
                </c:pt>
                <c:pt idx="110">
                  <c:v>930.52049999999997</c:v>
                </c:pt>
                <c:pt idx="111">
                  <c:v>981.34</c:v>
                </c:pt>
                <c:pt idx="112">
                  <c:v>974.30259999999998</c:v>
                </c:pt>
                <c:pt idx="113">
                  <c:v>1002.311</c:v>
                </c:pt>
                <c:pt idx="114">
                  <c:v>1032.011</c:v>
                </c:pt>
                <c:pt idx="115">
                  <c:v>1039.06</c:v>
                </c:pt>
                <c:pt idx="116">
                  <c:v>1041.405</c:v>
                </c:pt>
                <c:pt idx="117">
                  <c:v>1075.6489999999999</c:v>
                </c:pt>
                <c:pt idx="118">
                  <c:v>1059.5319999999999</c:v>
                </c:pt>
                <c:pt idx="119">
                  <c:v>1079.3399999999999</c:v>
                </c:pt>
                <c:pt idx="120">
                  <c:v>1085.375</c:v>
                </c:pt>
                <c:pt idx="121">
                  <c:v>1103.5170000000001</c:v>
                </c:pt>
                <c:pt idx="122">
                  <c:v>1145.653</c:v>
                </c:pt>
                <c:pt idx="123">
                  <c:v>1141.625</c:v>
                </c:pt>
                <c:pt idx="124">
                  <c:v>1127.528</c:v>
                </c:pt>
                <c:pt idx="125">
                  <c:v>1127.6859999999999</c:v>
                </c:pt>
                <c:pt idx="126">
                  <c:v>1131.8900000000001</c:v>
                </c:pt>
                <c:pt idx="127">
                  <c:v>1158.92</c:v>
                </c:pt>
                <c:pt idx="128">
                  <c:v>1148.001</c:v>
                </c:pt>
                <c:pt idx="129">
                  <c:v>1155.559</c:v>
                </c:pt>
                <c:pt idx="130">
                  <c:v>1143.635</c:v>
                </c:pt>
                <c:pt idx="131">
                  <c:v>1153.3800000000001</c:v>
                </c:pt>
                <c:pt idx="132">
                  <c:v>1117.28</c:v>
                </c:pt>
                <c:pt idx="133">
                  <c:v>1157.914</c:v>
                </c:pt>
                <c:pt idx="134">
                  <c:v>1109.22</c:v>
                </c:pt>
                <c:pt idx="135">
                  <c:v>1113.4190000000001</c:v>
                </c:pt>
                <c:pt idx="136">
                  <c:v>1107.037</c:v>
                </c:pt>
                <c:pt idx="137">
                  <c:v>1086.7270000000001</c:v>
                </c:pt>
                <c:pt idx="138">
                  <c:v>1066.075</c:v>
                </c:pt>
                <c:pt idx="139">
                  <c:v>1047.287</c:v>
                </c:pt>
                <c:pt idx="140">
                  <c:v>1007.0069999999999</c:v>
                </c:pt>
                <c:pt idx="141">
                  <c:v>983.35350000000005</c:v>
                </c:pt>
                <c:pt idx="142">
                  <c:v>966.57950000000005</c:v>
                </c:pt>
                <c:pt idx="143">
                  <c:v>936.72529999999995</c:v>
                </c:pt>
                <c:pt idx="144">
                  <c:v>904.87189999999998</c:v>
                </c:pt>
                <c:pt idx="145">
                  <c:v>877.37519999999995</c:v>
                </c:pt>
                <c:pt idx="146">
                  <c:v>847.54579999999999</c:v>
                </c:pt>
                <c:pt idx="147">
                  <c:v>808.1558</c:v>
                </c:pt>
                <c:pt idx="148">
                  <c:v>773.14120000000003</c:v>
                </c:pt>
                <c:pt idx="149">
                  <c:v>737.29920000000004</c:v>
                </c:pt>
                <c:pt idx="150">
                  <c:v>700.11689999999999</c:v>
                </c:pt>
                <c:pt idx="151">
                  <c:v>678.02509999999995</c:v>
                </c:pt>
                <c:pt idx="152">
                  <c:v>647.21950000000004</c:v>
                </c:pt>
                <c:pt idx="153">
                  <c:v>616.92949999999996</c:v>
                </c:pt>
                <c:pt idx="154">
                  <c:v>597.8501</c:v>
                </c:pt>
                <c:pt idx="155">
                  <c:v>549.33079999999995</c:v>
                </c:pt>
                <c:pt idx="156">
                  <c:v>541.30139999999994</c:v>
                </c:pt>
                <c:pt idx="157">
                  <c:v>508.3605</c:v>
                </c:pt>
                <c:pt idx="158">
                  <c:v>486.44900000000001</c:v>
                </c:pt>
                <c:pt idx="159">
                  <c:v>487.62029999999999</c:v>
                </c:pt>
                <c:pt idx="160">
                  <c:v>440.9769</c:v>
                </c:pt>
                <c:pt idx="161">
                  <c:v>419.74900000000002</c:v>
                </c:pt>
                <c:pt idx="162">
                  <c:v>425.5992</c:v>
                </c:pt>
                <c:pt idx="163">
                  <c:v>388.6669</c:v>
                </c:pt>
                <c:pt idx="164">
                  <c:v>399.36110000000002</c:v>
                </c:pt>
                <c:pt idx="165">
                  <c:v>382.81979999999999</c:v>
                </c:pt>
                <c:pt idx="166">
                  <c:v>383.32010000000002</c:v>
                </c:pt>
                <c:pt idx="167">
                  <c:v>356.58769999999998</c:v>
                </c:pt>
                <c:pt idx="168">
                  <c:v>362.60019999999997</c:v>
                </c:pt>
                <c:pt idx="169">
                  <c:v>347.23230000000001</c:v>
                </c:pt>
                <c:pt idx="170">
                  <c:v>347.39839999999998</c:v>
                </c:pt>
                <c:pt idx="171">
                  <c:v>342.55520000000001</c:v>
                </c:pt>
                <c:pt idx="172">
                  <c:v>335.03750000000002</c:v>
                </c:pt>
                <c:pt idx="173">
                  <c:v>335.53879999999998</c:v>
                </c:pt>
                <c:pt idx="174">
                  <c:v>308.98360000000002</c:v>
                </c:pt>
                <c:pt idx="175">
                  <c:v>307.4785</c:v>
                </c:pt>
                <c:pt idx="176">
                  <c:v>316.49720000000002</c:v>
                </c:pt>
                <c:pt idx="177">
                  <c:v>333.19929999999999</c:v>
                </c:pt>
                <c:pt idx="178">
                  <c:v>308.48129999999998</c:v>
                </c:pt>
                <c:pt idx="179">
                  <c:v>294.95490000000001</c:v>
                </c:pt>
                <c:pt idx="180">
                  <c:v>306.97739999999999</c:v>
                </c:pt>
                <c:pt idx="181">
                  <c:v>295.62189999999998</c:v>
                </c:pt>
                <c:pt idx="182">
                  <c:v>291.11329999999998</c:v>
                </c:pt>
                <c:pt idx="183">
                  <c:v>283.43200000000002</c:v>
                </c:pt>
                <c:pt idx="184">
                  <c:v>284.60070000000002</c:v>
                </c:pt>
                <c:pt idx="185">
                  <c:v>278.08839999999998</c:v>
                </c:pt>
                <c:pt idx="186">
                  <c:v>269.0727</c:v>
                </c:pt>
                <c:pt idx="187">
                  <c:v>277.75599999999997</c:v>
                </c:pt>
                <c:pt idx="188">
                  <c:v>269.90710000000001</c:v>
                </c:pt>
                <c:pt idx="189">
                  <c:v>276.91980000000001</c:v>
                </c:pt>
                <c:pt idx="190">
                  <c:v>260.05630000000002</c:v>
                </c:pt>
                <c:pt idx="191">
                  <c:v>250.87430000000001</c:v>
                </c:pt>
                <c:pt idx="192">
                  <c:v>255.71600000000001</c:v>
                </c:pt>
                <c:pt idx="193">
                  <c:v>239.35570000000001</c:v>
                </c:pt>
                <c:pt idx="194">
                  <c:v>254.8811</c:v>
                </c:pt>
                <c:pt idx="195">
                  <c:v>254.21360000000001</c:v>
                </c:pt>
                <c:pt idx="196">
                  <c:v>245.53389999999999</c:v>
                </c:pt>
                <c:pt idx="197">
                  <c:v>243.36269999999999</c:v>
                </c:pt>
                <c:pt idx="198">
                  <c:v>245.5343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FB4-4805-8E87-7711CF66E2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0701232"/>
        <c:axId val="1624090784"/>
      </c:scatterChart>
      <c:valAx>
        <c:axId val="1610701232"/>
        <c:scaling>
          <c:orientation val="minMax"/>
          <c:max val="26700"/>
          <c:min val="24000"/>
        </c:scaling>
        <c:delete val="0"/>
        <c:axPos val="b"/>
        <c:numFmt formatCode="General" sourceLinked="1"/>
        <c:majorTickMark val="out"/>
        <c:minorTickMark val="none"/>
        <c:tickLblPos val="low"/>
        <c:spPr bwMode="auto">
          <a:prstGeom prst="rect">
            <a:avLst/>
          </a:prstGeom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baseline="0">
                <a:solidFill>
                  <a:schemeClr val="tx1"/>
                </a:solidFill>
                <a:latin typeface="Calibri"/>
                <a:ea typeface="Arial"/>
                <a:cs typeface="Arial"/>
              </a:defRPr>
            </a:pPr>
            <a:endParaRPr lang="ru-RU"/>
          </a:p>
        </c:txPr>
        <c:crossAx val="1624090784"/>
        <c:crosses val="autoZero"/>
        <c:crossBetween val="midCat"/>
      </c:valAx>
      <c:valAx>
        <c:axId val="1624090784"/>
        <c:scaling>
          <c:orientation val="minMax"/>
          <c:max val="65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200">
                    <a:solidFill>
                      <a:schemeClr val="tx1"/>
                    </a:solidFill>
                  </a:rPr>
                  <a:t>Интенсивность</a:t>
                </a:r>
                <a:endParaRPr lang="ru-RU"/>
              </a:p>
            </c:rich>
          </c:tx>
          <c:overlay val="0"/>
          <c:spPr>
            <a:prstGeom prst="rect">
              <a:avLst/>
            </a:prstGeom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one"/>
        <c:spPr bwMode="auto">
          <a:prstGeom prst="rect">
            <a:avLst/>
          </a:prstGeom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0701232"/>
        <c:crosses val="autoZero"/>
        <c:crossBetween val="midCat"/>
      </c:valAx>
      <c:spPr>
        <a:prstGeom prst="rect">
          <a:avLst/>
        </a:prstGeom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14866"/>
          <c:y val="0.15798599999999999"/>
          <c:w val="0.24249000000000001"/>
          <c:h val="0.34664400000000001"/>
        </c:manualLayout>
      </c:layout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 bwMode="auto">
    <a:xfrm>
      <a:off x="8624393" y="3791311"/>
      <a:ext cx="3581161" cy="2438175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MarkerLayout/>
  <cs:dataPointWirefram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dataTable>
  <cs:down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MarkerLayout/>
  <cs:dataPointWirefram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dataTable>
  <cs:down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0.08805</cdr:x>
      <cdr:y>0.0934</cdr:y>
    </cdr:from>
    <cdr:to>
      <cdr:x>0.21792</cdr:x>
      <cdr:y>0.18395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380999" y="288002"/>
          <a:ext cx="561975" cy="279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>
            <a:defRPr/>
          </a:pPr>
          <a:r>
            <a:rPr lang="en-US" sz="1200" b="1"/>
            <a:t>La L</a:t>
          </a:r>
          <a:r>
            <a:rPr lang="el-GR" sz="1200" b="1"/>
            <a:t>α</a:t>
          </a:r>
          <a:endParaRPr lang="ru-RU" sz="1200" b="1"/>
        </a:p>
      </cdr:txBody>
    </cdr:sp>
  </cdr:relSizeAnchor>
  <cdr:relSizeAnchor xmlns:cdr="http://schemas.openxmlformats.org/drawingml/2006/chartDrawing">
    <cdr:from>
      <cdr:x>0.20544</cdr:x>
      <cdr:y>0.01653</cdr:y>
    </cdr:from>
    <cdr:to>
      <cdr:x>0.33531</cdr:x>
      <cdr:y>0.10707</cdr:y>
    </cdr:to>
    <cdr:sp macro="" textlink="">
      <cdr:nvSpPr>
        <cdr:cNvPr id="3" name="TextBox 1"/>
        <cdr:cNvSpPr txBox="1"/>
      </cdr:nvSpPr>
      <cdr:spPr bwMode="auto">
        <a:xfrm xmlns:a="http://schemas.openxmlformats.org/drawingml/2006/main">
          <a:off x="888999" y="50959"/>
          <a:ext cx="561975" cy="279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en-US" sz="1200" b="1"/>
            <a:t>Ce L</a:t>
          </a:r>
          <a:r>
            <a:rPr lang="el-GR" sz="1200" b="1"/>
            <a:t>α</a:t>
          </a:r>
          <a:endParaRPr lang="ru-RU" sz="1200" b="1"/>
        </a:p>
      </cdr:txBody>
    </cdr:sp>
  </cdr:relSizeAnchor>
  <cdr:relSizeAnchor xmlns:cdr="http://schemas.openxmlformats.org/drawingml/2006/chartDrawing">
    <cdr:from>
      <cdr:x>0.45051</cdr:x>
      <cdr:y>0.28322</cdr:y>
    </cdr:from>
    <cdr:to>
      <cdr:x>0.58038</cdr:x>
      <cdr:y>0.37376</cdr:y>
    </cdr:to>
    <cdr:sp macro="" textlink="">
      <cdr:nvSpPr>
        <cdr:cNvPr id="4" name="TextBox 1"/>
        <cdr:cNvSpPr txBox="1"/>
      </cdr:nvSpPr>
      <cdr:spPr bwMode="auto">
        <a:xfrm xmlns:a="http://schemas.openxmlformats.org/drawingml/2006/main">
          <a:off x="1949449" y="873284"/>
          <a:ext cx="561975" cy="279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en-US" sz="1200" b="1"/>
            <a:t>Ce L</a:t>
          </a:r>
          <a:r>
            <a:rPr lang="el-GR" sz="1200" b="1"/>
            <a:t>β</a:t>
          </a:r>
          <a:endParaRPr lang="ru-RU" sz="1200" b="1"/>
        </a:p>
      </cdr:txBody>
    </cdr:sp>
  </cdr:relSizeAnchor>
  <cdr:relSizeAnchor xmlns:cdr="http://schemas.openxmlformats.org/drawingml/2006/chartDrawing">
    <cdr:from>
      <cdr:x>0.32357</cdr:x>
      <cdr:y>0.35121</cdr:y>
    </cdr:from>
    <cdr:to>
      <cdr:x>0.45344</cdr:x>
      <cdr:y>0.44175</cdr:y>
    </cdr:to>
    <cdr:sp macro="" textlink="">
      <cdr:nvSpPr>
        <cdr:cNvPr id="5" name="TextBox 1"/>
        <cdr:cNvSpPr txBox="1"/>
      </cdr:nvSpPr>
      <cdr:spPr bwMode="auto">
        <a:xfrm xmlns:a="http://schemas.openxmlformats.org/drawingml/2006/main">
          <a:off x="1400174" y="1082925"/>
          <a:ext cx="561975" cy="279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en-US" sz="1200" b="1"/>
            <a:t>La L</a:t>
          </a:r>
          <a:r>
            <a:rPr lang="el-GR" sz="1200" b="1"/>
            <a:t>β</a:t>
          </a:r>
          <a:endParaRPr lang="ru-RU" sz="1200" b="1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0.31307</cdr:x>
      <cdr:y>0.05673</cdr:y>
    </cdr:from>
    <cdr:to>
      <cdr:x>0.4888</cdr:x>
      <cdr:y>0.17626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1197090" y="142025"/>
          <a:ext cx="671927" cy="299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r>
            <a:rPr lang="en-US" sz="1200"/>
            <a:t>6.4 </a:t>
          </a:r>
          <a:r>
            <a:rPr lang="ru-RU" sz="1200"/>
            <a:t>кэВ</a:t>
          </a:r>
          <a:endParaRPr/>
        </a:p>
      </cdr:txBody>
    </cdr:sp>
  </cdr:relSizeAnchor>
  <cdr:relSizeAnchor xmlns:cdr="http://schemas.openxmlformats.org/drawingml/2006/chartDrawing">
    <cdr:from>
      <cdr:x>0.36261</cdr:x>
      <cdr:y>0.35949</cdr:y>
    </cdr:from>
    <cdr:to>
      <cdr:x>0.56849</cdr:x>
      <cdr:y>0.47903</cdr:y>
    </cdr:to>
    <cdr:sp macro="" textlink="">
      <cdr:nvSpPr>
        <cdr:cNvPr id="3" name="TextBox 1"/>
        <cdr:cNvSpPr txBox="1"/>
      </cdr:nvSpPr>
      <cdr:spPr bwMode="auto">
        <a:xfrm xmlns:a="http://schemas.openxmlformats.org/drawingml/2006/main">
          <a:off x="1386506" y="900041"/>
          <a:ext cx="787207" cy="299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ru-RU" sz="1200"/>
            <a:t>1.25</a:t>
          </a:r>
          <a:r>
            <a:rPr lang="en-US" sz="1200"/>
            <a:t> </a:t>
          </a:r>
          <a:r>
            <a:rPr lang="ru-RU" sz="1200"/>
            <a:t>кэВ</a:t>
          </a:r>
          <a:endParaRPr/>
        </a:p>
      </cdr:txBody>
    </cdr:sp>
  </cdr:relSizeAnchor>
  <cdr:relSizeAnchor xmlns:cdr="http://schemas.openxmlformats.org/drawingml/2006/chartDrawing">
    <cdr:from>
      <cdr:x>0.2685</cdr:x>
      <cdr:y>0.58681</cdr:y>
    </cdr:from>
    <cdr:to>
      <cdr:x>0.44422</cdr:x>
      <cdr:y>0.70634</cdr:y>
    </cdr:to>
    <cdr:sp macro="" textlink="">
      <cdr:nvSpPr>
        <cdr:cNvPr id="4" name="TextBox 1"/>
        <cdr:cNvSpPr txBox="1"/>
      </cdr:nvSpPr>
      <cdr:spPr bwMode="auto">
        <a:xfrm xmlns:a="http://schemas.openxmlformats.org/drawingml/2006/main">
          <a:off x="1071184" y="1558633"/>
          <a:ext cx="701077" cy="3175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ru-RU" sz="1200"/>
            <a:t>0</a:t>
          </a:r>
          <a:r>
            <a:rPr lang="en-US" sz="1200"/>
            <a:t>.</a:t>
          </a:r>
          <a:r>
            <a:rPr lang="ru-RU" sz="1200"/>
            <a:t>7</a:t>
          </a:r>
          <a:r>
            <a:rPr lang="en-US" sz="1200"/>
            <a:t> </a:t>
          </a:r>
          <a:r>
            <a:rPr lang="ru-RU" sz="1200"/>
            <a:t>кэВ</a:t>
          </a:r>
          <a:endParaRPr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0D42E-6681-4E75-BD72-A23DC5617050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E5BC4-1787-4E3E-BF8A-11F370981A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604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Главная мысль слайда не в полировке. Главное донести, что если нет плоской полированной поверхности (каверна, скос и т.д.), то хороший анализ не получится. </a:t>
            </a:r>
            <a:endParaRPr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i="1" dirty="0">
                <a:solidFill>
                  <a:srgbClr val="FF0000"/>
                </a:solidFill>
              </a:rPr>
              <a:t>Тут важно рассказать про сложные случаи – край зерна и вторичную флуоресценцию</a:t>
            </a:r>
            <a:endParaRPr dirty="0"/>
          </a:p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03E5BC4-1787-4E3E-BF8A-11F370981AF3}" type="slidenum">
              <a:rPr lang="ru-RU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Если образец уже был напылен перед зондом или нужно хранить образцы между сменами под крышкой. Добавить слайд со снятием напыления? Срок годности напыления? Снять напыление просто.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03E5BC4-1787-4E3E-BF8A-11F370981AF3}" type="slidenum">
              <a:rPr lang="ru-RU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i="1">
                <a:solidFill>
                  <a:srgbClr val="FF0000"/>
                </a:solidFill>
              </a:rPr>
              <a:t>Важно отменить, что для одних элементов достаточно хорошо работает один стандарт (высокоэнергетичные линии), а для каких-то надо много (низкоэнергетичные линии)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03E5BC4-1787-4E3E-BF8A-11F370981AF3}" type="slidenum">
              <a:rPr lang="ru-RU"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Иногда, близкие линии не влияют друг на друга напрямую, но при этом все равно необходимо правильно выбрать положения для измерения фона.</a:t>
            </a:r>
            <a:endParaRPr lang="en-US" dirty="0"/>
          </a:p>
          <a:p>
            <a:pPr>
              <a:defRPr/>
            </a:pPr>
            <a:r>
              <a:rPr lang="ru-RU" dirty="0"/>
              <a:t>Поэтому человек, который имеет информацию об исследуемых объектах, может существенно помочь при поиске изъянов в методике, что нужно перепроверить.  </a:t>
            </a:r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03E5BC4-1787-4E3E-BF8A-11F370981AF3}" type="slidenum">
              <a:rPr lang="ru-RU"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Я думаю, что фтор скорее выгорает, как летучий компонент, чем мигрирует? Не встречал такого в литературе. Фото выгорания вставить!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03E5BC4-1787-4E3E-BF8A-11F370981AF3}" type="slidenum">
              <a:rPr lang="ru-RU"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i="1">
                <a:solidFill>
                  <a:srgbClr val="FF0000"/>
                </a:solidFill>
              </a:rPr>
              <a:t>Тут важно сказать о том, что все эти данные необходимы - что и для чего.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03E5BC4-1787-4E3E-BF8A-11F370981AF3}" type="slidenum">
              <a:rPr lang="ru-RU"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i="1">
                <a:solidFill>
                  <a:srgbClr val="FF0000"/>
                </a:solidFill>
              </a:rPr>
              <a:t>Тут надо показать весь опыт позитивный определения содержания легких элементов.</a:t>
            </a:r>
            <a:r>
              <a:rPr lang="ru-RU" sz="1200"/>
              <a:t> </a:t>
            </a:r>
            <a:endParaRPr/>
          </a:p>
          <a:p>
            <a:pPr>
              <a:defRPr/>
            </a:pPr>
            <a:r>
              <a:rPr lang="ru-RU" i="1">
                <a:solidFill>
                  <a:srgbClr val="FF0000"/>
                </a:solidFill>
              </a:rPr>
              <a:t>Показать различие матричных поправок.</a:t>
            </a:r>
            <a:r>
              <a:rPr lang="en-US" i="1">
                <a:solidFill>
                  <a:srgbClr val="FF0000"/>
                </a:solidFill>
              </a:rPr>
              <a:t> </a:t>
            </a:r>
            <a:r>
              <a:rPr lang="ru-RU" i="1">
                <a:solidFill>
                  <a:srgbClr val="FF0000"/>
                </a:solidFill>
              </a:rPr>
              <a:t>Важно отметить, что мы умеем и технологией владеем – опыт есть на таких-то образцах.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03E5BC4-1787-4E3E-BF8A-11F370981AF3}" type="slidenum">
              <a:rPr lang="ru-RU"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Отклонение от 1 </a:t>
            </a:r>
            <a:r>
              <a:rPr lang="ru-RU" dirty="0" err="1"/>
              <a:t>бэта</a:t>
            </a:r>
            <a:r>
              <a:rPr lang="ru-RU" dirty="0"/>
              <a:t> в </a:t>
            </a:r>
            <a:r>
              <a:rPr lang="ru-RU" dirty="0" err="1"/>
              <a:t>Шарташском</a:t>
            </a:r>
            <a:r>
              <a:rPr lang="ru-RU" dirty="0"/>
              <a:t> монаците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98657-DA1E-47FF-8894-72186A4421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48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Пространственное разрешение химического анализа определяется областью генерации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ХРИ. Размеры данной области можно охарактеризовать при помощи глубины и ширины (латеральное разрешение). Последняя оказывает больший вклад, так как всегда имеет размер больший или равный глубине, в том числе и из-за эффектов вторичной флуоресценции.</a:t>
            </a:r>
          </a:p>
          <a:p>
            <a:pPr>
              <a:spcBef>
                <a:spcPts val="60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химическом датировании монацитов важным критерием является закрытость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U-Th-Pb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системы, ее определяют при помощи расчетного критерия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который должен быть близок к 1: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98657-DA1E-47FF-8894-72186A4421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704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78833-17AF-2EAF-842D-5603F0F0B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B68B60-5550-AF4C-F45C-7BEBD38B6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B80B8-4E0B-7A9A-9810-9F59C4B9B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77B3-41F6-4BC9-8ED7-DA265EABD026}" type="datetime1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7C3375-E2A0-4816-73D5-21DB350FF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F71899-B133-450D-7EED-7A5F08849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591B-0EE0-41C3-A260-1B172F53A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935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D061A-8A19-6D2D-CCDF-57892990E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9D856F4-15D6-ABE5-AE58-6387C29AE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B6F25F-00E5-18A7-2437-CA2B1A00F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F028-C3EE-4329-BEE5-5FFF274FC5AB}" type="datetime1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9CB922-521E-EF10-3271-F9E5B7252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1587E7-64AA-2C3A-9A93-65EA3E5A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591B-0EE0-41C3-A260-1B172F53A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28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A76AEB-10D1-26B9-597D-25203A91A5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E769FE-1966-C025-4D3F-23834267A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E8CDCC-E7CC-0A10-DBA3-EAA0B9D90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225B-3CC5-4E45-81AD-038EB6678DE3}" type="datetime1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8AB0E9-69B7-2890-D136-A0E335269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15C384-85E1-4F97-6D07-D745ADCB5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591B-0EE0-41C3-A260-1B172F53A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22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D111D-85C7-3410-8F93-7D3D4F230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FB351B-9702-97E2-47AB-138909B47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B3A3C8-B35F-2B3E-3EF1-313C4068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61BB-0112-4F1C-9ABD-BDC85EFB938C}" type="datetime1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FFBAED-5169-8036-33D5-4648C280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093765-61E5-408E-38BD-5B0D9078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591B-0EE0-41C3-A260-1B172F53A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417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3F7522-0417-158A-CCDD-5A6D93D1C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2A21A0-7595-4E92-D0B4-E066AD6E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0073C9-279F-5193-6C20-A0D6B7D8A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342CF-9E34-4388-9DFB-99ED000D7E1A}" type="datetime1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51653-07FA-1E11-E3EA-222EF8AF0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F76B53-27F2-B073-4C05-A28BF8448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591B-0EE0-41C3-A260-1B172F53A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162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0319AF-E345-64C9-94E8-3BE390B5B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76EC4B-F4F9-EE33-6B57-E32FAC6B9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D87B82-35DD-68EB-226E-82A1B9789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DFE852-E02A-9A48-B916-4A2CCBC6C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1DE0-0EE7-4ACB-96EE-5D946B11459A}" type="datetime1">
              <a:rPr lang="ru-RU" smtClean="0"/>
              <a:t>16.10.2025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5434EA-B88D-C1AB-E3DD-A6890575F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BB6E15-C7C1-CCD7-4BF5-603F98C3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591B-0EE0-41C3-A260-1B172F53A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510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2D2C2D-F7DF-272B-A44B-C88A2FF0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E9F729-19F4-4F5D-AFF2-4C7044F16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DCB054-6487-2402-AEBE-6E63D4031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C790F4D-0D92-67AC-CC76-B83BEF32F2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7BC140-C738-B969-5F3A-C0ADE9D107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690034-621E-6A1A-89B8-CA8BDD503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E6322-543F-41D0-89F5-89E0890BC269}" type="datetime1">
              <a:rPr lang="ru-RU" smtClean="0"/>
              <a:t>16.10.2025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E396454-241B-70BE-4E5A-1383DE53E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E344B4A-F445-9293-6464-D2B09822E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591B-0EE0-41C3-A260-1B172F53A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739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050EA-404A-42EC-7634-A142318D3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334F27-42A6-E902-1EE3-6498D2811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90E33-41D0-43CF-BA4D-B18D6F95D5B8}" type="datetime1">
              <a:rPr lang="ru-RU" smtClean="0"/>
              <a:t>16.10.2025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0FB9C0-D17B-F26C-54ED-269F87A5B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E963816-8C90-C501-0611-038B5E5BE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591B-0EE0-41C3-A260-1B172F53A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259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5AB353-6587-A85E-883B-74F8AA932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3628E-CF3E-46AF-A271-71386C695366}" type="datetime1">
              <a:rPr lang="ru-RU" smtClean="0"/>
              <a:t>16.10.2025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D3E0FE-CA1B-6BCF-CF04-72E5BE3FE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A92A49-64C4-965A-E00F-3084632E3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591B-0EE0-41C3-A260-1B172F53A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913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8365CA-0752-10A1-EC14-E5C56E146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522AC3-486B-466C-9CAF-57B93C2D1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2ED6C2-D7A7-EBCB-918B-B2DCF85D4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27E1A9-663A-4679-D27F-7A3E641E1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B27FD-0558-4C4A-940E-DB6188A3823A}" type="datetime1">
              <a:rPr lang="ru-RU" smtClean="0"/>
              <a:t>16.10.2025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74A34C-FB7B-A993-0945-B8ED6502A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03E2F5-1871-70E4-0C1B-FEB4D17CC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591B-0EE0-41C3-A260-1B172F53A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69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DC78D-8AE6-F339-C383-FB1C7191E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5676242-B899-38DD-37AF-DD78182956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8E584A-3BCB-84E9-B353-4FA755028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22253B-F5CA-9F52-D7B8-3473D259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396C6-2A0D-45E1-9E3A-9F6BAF7ACF00}" type="datetime1">
              <a:rPr lang="ru-RU" smtClean="0"/>
              <a:t>16.10.2025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AD1CCC-12DC-5072-78A5-7E861C20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D3725B-CD0C-5B97-B516-7FE60DA0D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591B-0EE0-41C3-A260-1B172F53A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979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2E0A5-2A7A-6FC7-1EFA-5295FDC4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26E3C5-E647-A38F-1964-E9E88C0EC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C2327E-60F9-A569-C549-A881140AA5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FDBEE-069C-46A2-A080-907C5DE9601F}" type="datetime1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21CC25-6871-706F-44E0-269DE2625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E01E25-37C5-D59F-0000-5D46EC4C4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4591B-0EE0-41C3-A260-1B172F53A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508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7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5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7BC55-15C2-C0A4-A187-D17024243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9193" y="2370338"/>
            <a:ext cx="10333607" cy="2835148"/>
          </a:xfrm>
        </p:spPr>
        <p:txBody>
          <a:bodyPr anchor="ctr">
            <a:normAutofit/>
          </a:bodyPr>
          <a:lstStyle/>
          <a:p>
            <a:r>
              <a:rPr lang="ru-RU" b="1" dirty="0">
                <a:latin typeface="+mn-lt"/>
              </a:rPr>
              <a:t>Электронно-зондовый рентгеноспектральный микроанализ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040678-2F15-F876-5B63-C364C97BC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6" y="5235290"/>
            <a:ext cx="9144000" cy="1171851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Институт геологии и геохимии им. А.Н. </a:t>
            </a:r>
            <a:r>
              <a:rPr lang="ru-RU" dirty="0" err="1"/>
              <a:t>Заварицкого</a:t>
            </a:r>
            <a:r>
              <a:rPr lang="ru-RU" dirty="0"/>
              <a:t> УрО РАН</a:t>
            </a:r>
          </a:p>
          <a:p>
            <a:r>
              <a:rPr lang="ru-RU" dirty="0"/>
              <a:t>ЦКП «Геоаналитик»</a:t>
            </a:r>
          </a:p>
          <a:p>
            <a:r>
              <a:rPr lang="ru-RU" b="1" u="sng" dirty="0"/>
              <a:t>Булатов В.А.,</a:t>
            </a:r>
            <a:r>
              <a:rPr lang="ru-RU" b="1" dirty="0"/>
              <a:t> Замятин Д.А.</a:t>
            </a:r>
          </a:p>
        </p:txBody>
      </p:sp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2787910D-D027-A098-F0D8-46EF4204B5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37" r="14823"/>
          <a:stretch/>
        </p:blipFill>
        <p:spPr bwMode="auto">
          <a:xfrm>
            <a:off x="9421007" y="-10857"/>
            <a:ext cx="2770993" cy="2100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D5606FA-6A1A-32B8-9AF1-49D8480B5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-1" y="-10856"/>
            <a:ext cx="3585013" cy="2212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011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B1017-B7AA-F628-A7F8-F8C387062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643" y="16353"/>
            <a:ext cx="6352713" cy="66468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Рентгеновское излучение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64033D-110A-82A7-5D1A-C106DD9A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A3B4591B-0EE0-41C3-A260-1B172F53AF11}" type="slidenum">
              <a:rPr lang="ru-RU" sz="2000" smtClean="0">
                <a:solidFill>
                  <a:schemeClr val="tx1"/>
                </a:solidFill>
              </a:rPr>
              <a:t>10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361C1C-3881-1669-0C80-A6124A003072}"/>
              </a:ext>
            </a:extLst>
          </p:cNvPr>
          <p:cNvSpPr txBox="1"/>
          <p:nvPr/>
        </p:nvSpPr>
        <p:spPr>
          <a:xfrm>
            <a:off x="1233996" y="1208842"/>
            <a:ext cx="37197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Тормозное</a:t>
            </a:r>
          </a:p>
          <a:p>
            <a:r>
              <a:rPr lang="ru-RU" dirty="0"/>
              <a:t>Тормозное излучение возникает при взаимодействии быстрых электронов с ядрами атомов.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8691FB-69CF-B59D-79B6-4C128F121D43}"/>
              </a:ext>
            </a:extLst>
          </p:cNvPr>
          <p:cNvSpPr txBox="1"/>
          <p:nvPr/>
        </p:nvSpPr>
        <p:spPr>
          <a:xfrm>
            <a:off x="6241002" y="1208842"/>
            <a:ext cx="554854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Характеристическое</a:t>
            </a:r>
          </a:p>
          <a:p>
            <a:r>
              <a:rPr lang="ru-RU" dirty="0"/>
              <a:t>Характеристическое излучение возникает вследствие выбивания быстрыми электронами электронов из внутренних оболочек атома.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19FB65-7377-763C-131E-63B7567860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rcRect l="34806" t="48084" r="38470" b="27181"/>
          <a:stretch/>
        </p:blipFill>
        <p:spPr>
          <a:xfrm>
            <a:off x="4220688" y="4015666"/>
            <a:ext cx="3258105" cy="16334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9E9881-C9A4-8486-D7D2-820F77D64C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90" t="51714" r="66286" b="18174"/>
          <a:stretch/>
        </p:blipFill>
        <p:spPr>
          <a:xfrm>
            <a:off x="39639" y="3621953"/>
            <a:ext cx="4082441" cy="24917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338BBB-276E-959B-7D64-EAD70DF571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277" t="40691" r="8689" b="15351"/>
          <a:stretch/>
        </p:blipFill>
        <p:spPr>
          <a:xfrm>
            <a:off x="7577401" y="2734322"/>
            <a:ext cx="4425209" cy="3758554"/>
          </a:xfrm>
          <a:prstGeom prst="rect">
            <a:avLst/>
          </a:prstGeom>
        </p:spPr>
      </p:pic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9E90C077-D70B-CEF4-3D9D-35FC674A0965}"/>
              </a:ext>
            </a:extLst>
          </p:cNvPr>
          <p:cNvCxnSpPr>
            <a:endCxn id="5" idx="0"/>
          </p:cNvCxnSpPr>
          <p:nvPr/>
        </p:nvCxnSpPr>
        <p:spPr>
          <a:xfrm flipH="1">
            <a:off x="3093868" y="681037"/>
            <a:ext cx="1859872" cy="5278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CF934DAA-7483-D1DB-4BA8-001927D0884E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813612" y="681037"/>
            <a:ext cx="2201662" cy="5278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01D18512-43FA-5A41-1250-801C2260EF0F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3093868" y="2439948"/>
            <a:ext cx="1771095" cy="15757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2D074626-DFC5-7975-7EDF-1E7CC7833BE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6658252" y="2439948"/>
            <a:ext cx="2357022" cy="15757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005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B1017-B7AA-F628-A7F8-F8C387062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43" y="1"/>
            <a:ext cx="11603114" cy="816745"/>
          </a:xfrm>
        </p:spPr>
        <p:txBody>
          <a:bodyPr>
            <a:normAutofit/>
          </a:bodyPr>
          <a:lstStyle/>
          <a:p>
            <a:r>
              <a:rPr lang="ru-RU" sz="4000" b="1" dirty="0"/>
              <a:t>Спектрометры для анализа рентгеновского излучения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64033D-110A-82A7-5D1A-C106DD9A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A3B4591B-0EE0-41C3-A260-1B172F53AF11}" type="slidenum">
              <a:rPr lang="ru-RU" sz="2000" smtClean="0">
                <a:solidFill>
                  <a:schemeClr val="tx1"/>
                </a:solidFill>
              </a:rPr>
              <a:t>11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7DBD83-134F-00DA-915E-8FB0AAB33E11}"/>
              </a:ext>
            </a:extLst>
          </p:cNvPr>
          <p:cNvSpPr txBox="1"/>
          <p:nvPr/>
        </p:nvSpPr>
        <p:spPr>
          <a:xfrm>
            <a:off x="4465449" y="2833439"/>
            <a:ext cx="27076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Чаще применяют в СЭМ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dirty="0"/>
              <a:t>Чаще применяют в ЭЗМА</a:t>
            </a:r>
          </a:p>
        </p:txBody>
      </p:sp>
      <p:pic>
        <p:nvPicPr>
          <p:cNvPr id="8" name="Picture 2" descr="C:\Users\User\Desktop\csm_lab-microanalisi-microsonda-elettronica-padova-Poster_2ae5240e0e.jpg">
            <a:extLst>
              <a:ext uri="{FF2B5EF4-FFF2-40B4-BE49-F238E27FC236}">
                <a16:creationId xmlns:a16="http://schemas.microsoft.com/office/drawing/2014/main" id="{FDB06702-E55A-5D2D-F772-A5250E5BC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t="30387" r="49896" b="3678"/>
          <a:stretch/>
        </p:blipFill>
        <p:spPr bwMode="auto">
          <a:xfrm>
            <a:off x="294443" y="1872779"/>
            <a:ext cx="3942325" cy="4740514"/>
          </a:xfrm>
          <a:prstGeom prst="rect">
            <a:avLst/>
          </a:prstGeom>
          <a:noFill/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D1104D45-B3F2-1742-1916-743EDEBED898}"/>
              </a:ext>
            </a:extLst>
          </p:cNvPr>
          <p:cNvCxnSpPr>
            <a:cxnSpLocks/>
          </p:cNvCxnSpPr>
          <p:nvPr/>
        </p:nvCxnSpPr>
        <p:spPr>
          <a:xfrm flipH="1">
            <a:off x="2853992" y="4512182"/>
            <a:ext cx="1919056" cy="2936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2A51E11-285B-CC13-C1D3-BA1A65D1A1B1}"/>
              </a:ext>
            </a:extLst>
          </p:cNvPr>
          <p:cNvSpPr txBox="1"/>
          <p:nvPr/>
        </p:nvSpPr>
        <p:spPr>
          <a:xfrm>
            <a:off x="90257" y="1150865"/>
            <a:ext cx="4492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Спектрометры с волновой дисперсией (</a:t>
            </a:r>
            <a:r>
              <a:rPr lang="en-US" dirty="0"/>
              <a:t>wavelength-dispersive spectrometers - WDS)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7034FF-AD13-4D7C-93EE-24C3A8D10555}"/>
              </a:ext>
            </a:extLst>
          </p:cNvPr>
          <p:cNvSpPr txBox="1"/>
          <p:nvPr/>
        </p:nvSpPr>
        <p:spPr>
          <a:xfrm>
            <a:off x="6960094" y="1226448"/>
            <a:ext cx="4761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Спектрометры с энергетической дисперсией (</a:t>
            </a:r>
            <a:r>
              <a:rPr lang="ru-RU" dirty="0" err="1"/>
              <a:t>energy-dispersive</a:t>
            </a:r>
            <a:r>
              <a:rPr lang="ru-RU" dirty="0"/>
              <a:t> </a:t>
            </a:r>
            <a:r>
              <a:rPr lang="ru-RU" dirty="0" err="1"/>
              <a:t>spectrometers</a:t>
            </a:r>
            <a:r>
              <a:rPr lang="ru-RU" dirty="0"/>
              <a:t> - EDS) 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F7D9B1EF-120F-FE28-CA4B-11571C250995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6833686" y="588388"/>
            <a:ext cx="2507103" cy="6380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298600EF-A074-9852-745C-FD1DDEF55FEA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2336308" y="588388"/>
            <a:ext cx="1992396" cy="562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0128F7-DFDD-E018-C64A-43CA96C88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650" y="2209586"/>
            <a:ext cx="5117267" cy="4060026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52832821-A26D-4F28-6A77-5623A2B168F7}"/>
              </a:ext>
            </a:extLst>
          </p:cNvPr>
          <p:cNvCxnSpPr>
            <a:cxnSpLocks/>
          </p:cNvCxnSpPr>
          <p:nvPr/>
        </p:nvCxnSpPr>
        <p:spPr>
          <a:xfrm>
            <a:off x="6702641" y="3124940"/>
            <a:ext cx="3124940" cy="8256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835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B1017-B7AA-F628-A7F8-F8C387062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8" y="0"/>
            <a:ext cx="11469950" cy="797849"/>
          </a:xfrm>
        </p:spPr>
        <p:txBody>
          <a:bodyPr>
            <a:normAutofit/>
          </a:bodyPr>
          <a:lstStyle/>
          <a:p>
            <a:r>
              <a:rPr lang="ru-RU" sz="4000" b="1" dirty="0" err="1"/>
              <a:t>Волно</a:t>
            </a:r>
            <a:r>
              <a:rPr lang="ru-RU" sz="4000" b="1" dirty="0"/>
              <a:t>-дисперсионный спектрометр: устройство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64033D-110A-82A7-5D1A-C106DD9A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A3B4591B-0EE0-41C3-A260-1B172F53AF11}" type="slidenum">
              <a:rPr lang="ru-RU" sz="2000" smtClean="0">
                <a:solidFill>
                  <a:schemeClr val="tx1"/>
                </a:solidFill>
              </a:rPr>
              <a:t>12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D4FAC7-5649-441B-DA1F-EEA959CF3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3" t="17838" r="54126" b="29869"/>
          <a:stretch/>
        </p:blipFill>
        <p:spPr>
          <a:xfrm>
            <a:off x="224900" y="797849"/>
            <a:ext cx="5446872" cy="38617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07A7A-F88E-F73C-81A0-764C3ADD5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2" t="70937" r="63155" b="1236"/>
          <a:stretch/>
        </p:blipFill>
        <p:spPr>
          <a:xfrm>
            <a:off x="908694" y="4837758"/>
            <a:ext cx="2876365" cy="18376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6B46EF0-C1A7-291A-A3A8-2BBC1BA76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2" t="38705" r="17929" b="19387"/>
          <a:stretch/>
        </p:blipFill>
        <p:spPr>
          <a:xfrm>
            <a:off x="6649375" y="733935"/>
            <a:ext cx="4085207" cy="1994807"/>
          </a:xfrm>
          <a:prstGeom prst="rect">
            <a:avLst/>
          </a:prstGeom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477C4885-D95A-4672-D2E8-A560B87DE11E}"/>
              </a:ext>
            </a:extLst>
          </p:cNvPr>
          <p:cNvCxnSpPr/>
          <p:nvPr/>
        </p:nvCxnSpPr>
        <p:spPr>
          <a:xfrm>
            <a:off x="5575177" y="1296140"/>
            <a:ext cx="1074198" cy="2995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0630BA06-73CE-52FE-D6A9-3306D42EF0F6}"/>
              </a:ext>
            </a:extLst>
          </p:cNvPr>
          <p:cNvCxnSpPr>
            <a:cxnSpLocks/>
          </p:cNvCxnSpPr>
          <p:nvPr/>
        </p:nvCxnSpPr>
        <p:spPr>
          <a:xfrm flipH="1">
            <a:off x="1748901" y="4198737"/>
            <a:ext cx="329953" cy="10124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7AD5533-D002-E219-887E-73EF819C60F8}"/>
              </a:ext>
            </a:extLst>
          </p:cNvPr>
          <p:cNvSpPr txBox="1"/>
          <p:nvPr/>
        </p:nvSpPr>
        <p:spPr>
          <a:xfrm>
            <a:off x="4087638" y="5952564"/>
            <a:ext cx="1713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Круг Роланда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738D36-37F4-2099-DE00-D014B7B869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03" t="16628" r="8690" b="24895"/>
          <a:stretch/>
        </p:blipFill>
        <p:spPr>
          <a:xfrm>
            <a:off x="5671772" y="2558418"/>
            <a:ext cx="5353236" cy="3861787"/>
          </a:xfrm>
          <a:prstGeom prst="rect">
            <a:avLst/>
          </a:prstGeom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71DF68C3-65D1-E87E-9B8D-5F20079E12C4}"/>
              </a:ext>
            </a:extLst>
          </p:cNvPr>
          <p:cNvCxnSpPr>
            <a:cxnSpLocks/>
          </p:cNvCxnSpPr>
          <p:nvPr/>
        </p:nvCxnSpPr>
        <p:spPr>
          <a:xfrm>
            <a:off x="5671772" y="6137230"/>
            <a:ext cx="1987648" cy="338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A48FF39-2918-7870-9A33-E26EEBA5E7B8}"/>
              </a:ext>
            </a:extLst>
          </p:cNvPr>
          <p:cNvSpPr txBox="1"/>
          <p:nvPr/>
        </p:nvSpPr>
        <p:spPr>
          <a:xfrm>
            <a:off x="5965794" y="6560598"/>
            <a:ext cx="585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Внутренняя часть волнового спектрометра </a:t>
            </a:r>
            <a:r>
              <a:rPr lang="en-US" dirty="0" err="1"/>
              <a:t>Cameca</a:t>
            </a:r>
            <a:r>
              <a:rPr lang="en-US" dirty="0"/>
              <a:t> SX100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3824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"/>
            <a:ext cx="10515600" cy="73087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b="1"/>
              <a:t>Сравнение </a:t>
            </a:r>
            <a:r>
              <a:rPr lang="en-US" sz="3600" b="1"/>
              <a:t>WDS</a:t>
            </a:r>
            <a:r>
              <a:rPr lang="ru-RU" sz="3600" b="1"/>
              <a:t> и</a:t>
            </a:r>
            <a:r>
              <a:rPr lang="en-US" sz="3600" b="1"/>
              <a:t> EDS</a:t>
            </a:r>
            <a:r>
              <a:rPr lang="ru-RU" sz="3600" b="1"/>
              <a:t> спектрометров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13</a:t>
            </a:fld>
            <a:endParaRPr lang="ru-RU" sz="2000">
              <a:solidFill>
                <a:schemeClr val="tx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576311"/>
              </p:ext>
            </p:extLst>
          </p:nvPr>
        </p:nvGraphicFramePr>
        <p:xfrm>
          <a:off x="137689" y="1087298"/>
          <a:ext cx="7358787" cy="4987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0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2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5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16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/>
                        <a:t>Характеристика</a:t>
                      </a:r>
                      <a:endParaRPr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/>
                        <a:t>Волновые (</a:t>
                      </a:r>
                      <a:r>
                        <a:rPr lang="en-US" sz="1600" b="1"/>
                        <a:t>WDS</a:t>
                      </a:r>
                      <a:r>
                        <a:rPr lang="ru-RU" sz="1600" b="1"/>
                        <a:t>)</a:t>
                      </a:r>
                      <a:endParaRPr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/>
                        <a:t>Энергодисперсионные (</a:t>
                      </a:r>
                      <a:r>
                        <a:rPr lang="en-US" sz="1600" b="1"/>
                        <a:t>EDS</a:t>
                      </a:r>
                      <a:r>
                        <a:rPr lang="ru-RU" sz="1600" b="1"/>
                        <a:t>)</a:t>
                      </a:r>
                      <a:endParaRPr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42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/>
                        <a:t>Эффективность сбора излучения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u="sng"/>
                        <a:t>Низкая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sng"/>
                        <a:t>Высокая</a:t>
                      </a:r>
                      <a:r>
                        <a:rPr lang="ru-RU" sz="1600"/>
                        <a:t> (детектор можно расположить близко)</a:t>
                      </a:r>
                      <a:endParaRPr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42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/>
                        <a:t>Скорость выполнения анализа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u="sng"/>
                        <a:t>Медленная</a:t>
                      </a:r>
                      <a:r>
                        <a:rPr lang="ru-RU" sz="1600"/>
                        <a:t> – элементы анализируются последовательно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u="sng"/>
                        <a:t>Быстрая</a:t>
                      </a:r>
                      <a:r>
                        <a:rPr lang="ru-RU" sz="1600"/>
                        <a:t> – весь спектр элементов детектируется одновременно</a:t>
                      </a:r>
                      <a:endParaRPr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80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/>
                        <a:t>Спектральное разрешение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u="sng" dirty="0"/>
                        <a:t>Высокое</a:t>
                      </a:r>
                      <a:r>
                        <a:rPr lang="ru-RU" sz="1600" dirty="0"/>
                        <a:t> (</a:t>
                      </a:r>
                      <a:r>
                        <a:rPr lang="en-US" sz="1600" dirty="0"/>
                        <a:t> ~ </a:t>
                      </a:r>
                      <a:r>
                        <a:rPr lang="ru-RU" sz="1600" dirty="0"/>
                        <a:t>5-10 эВ)</a:t>
                      </a:r>
                      <a:endParaRPr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u="sng"/>
                        <a:t>Не высокое</a:t>
                      </a:r>
                      <a:r>
                        <a:rPr lang="ru-RU" sz="1600"/>
                        <a:t> </a:t>
                      </a:r>
                      <a:r>
                        <a:rPr lang="en-US" sz="1600"/>
                        <a:t>( ~ 65-130 </a:t>
                      </a:r>
                      <a:r>
                        <a:rPr lang="ru-RU" sz="1600"/>
                        <a:t>эВ)</a:t>
                      </a:r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242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/>
                        <a:t>Пределы обнаружения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/>
                        <a:t>0,01-0,001</a:t>
                      </a:r>
                      <a:r>
                        <a:rPr lang="ru-RU" sz="1600"/>
                        <a:t> мас.%</a:t>
                      </a:r>
                      <a:endParaRPr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/>
                        <a:t>0,1-0,5</a:t>
                      </a:r>
                      <a:r>
                        <a:rPr lang="ru-RU" sz="1600"/>
                        <a:t> мас.%</a:t>
                      </a:r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242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/>
                        <a:t>Применение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/>
                        <a:t>Требует более </a:t>
                      </a:r>
                      <a:r>
                        <a:rPr lang="ru-RU" sz="1600" u="sng"/>
                        <a:t>высокой квалификации и большего внимания</a:t>
                      </a:r>
                      <a:r>
                        <a:rPr lang="ru-RU" sz="1600"/>
                        <a:t> от оператора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u="sng"/>
                        <a:t>Относительно прост </a:t>
                      </a:r>
                      <a:r>
                        <a:rPr lang="ru-RU" sz="1600"/>
                        <a:t>в применении благодаря автоматизации</a:t>
                      </a:r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242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/>
                        <a:t>Результат анализа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/>
                        <a:t>Точный </a:t>
                      </a:r>
                      <a:r>
                        <a:rPr lang="ru-RU" sz="1600" u="sng"/>
                        <a:t>количественный</a:t>
                      </a:r>
                      <a:r>
                        <a:rPr lang="ru-RU" sz="1600"/>
                        <a:t> анализ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u="sng" dirty="0"/>
                        <a:t>Полуколичественный</a:t>
                      </a:r>
                      <a:r>
                        <a:rPr lang="ru-RU" sz="1600" dirty="0"/>
                        <a:t> и </a:t>
                      </a:r>
                      <a:r>
                        <a:rPr lang="ru-RU" sz="1600" u="sng" dirty="0"/>
                        <a:t>количественный </a:t>
                      </a:r>
                      <a:r>
                        <a:rPr lang="ru-RU" sz="1600" dirty="0"/>
                        <a:t>анализ</a:t>
                      </a:r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Picture 8" descr="http://images.slideplayer.com/19/5908487/slides/slide_14.jpg"/>
          <p:cNvPicPr>
            <a:picLocks noChangeAspect="1" noChangeArrowheads="1"/>
          </p:cNvPicPr>
          <p:nvPr/>
        </p:nvPicPr>
        <p:blipFill>
          <a:blip r:embed="rId2"/>
          <a:srcRect l="14479" t="11588" r="11010" b="19712"/>
          <a:stretch/>
        </p:blipFill>
        <p:spPr bwMode="auto">
          <a:xfrm>
            <a:off x="7754100" y="3652685"/>
            <a:ext cx="4107235" cy="2840190"/>
          </a:xfrm>
          <a:prstGeom prst="rect">
            <a:avLst/>
          </a:prstGeom>
          <a:noFill/>
        </p:spPr>
      </p:pic>
      <p:graphicFrame>
        <p:nvGraphicFramePr>
          <p:cNvPr id="8" name="Диаграмма 7"/>
          <p:cNvGraphicFramePr>
            <a:graphicFrameLocks/>
          </p:cNvGraphicFramePr>
          <p:nvPr/>
        </p:nvGraphicFramePr>
        <p:xfrm>
          <a:off x="7716681" y="569249"/>
          <a:ext cx="4327210" cy="3083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B1017-B7AA-F628-A7F8-F8C387062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91317"/>
          </a:xfrm>
        </p:spPr>
        <p:txBody>
          <a:bodyPr>
            <a:normAutofit/>
          </a:bodyPr>
          <a:lstStyle/>
          <a:p>
            <a:r>
              <a:rPr lang="ru-RU" sz="4000" b="1" dirty="0"/>
              <a:t>Кристаллы-анализаторы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EF91A4FA-F836-4006-7733-11B5BFF5FC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7594224"/>
              </p:ext>
            </p:extLst>
          </p:nvPr>
        </p:nvGraphicFramePr>
        <p:xfrm>
          <a:off x="7680897" y="4375550"/>
          <a:ext cx="4402585" cy="21173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0517">
                  <a:extLst>
                    <a:ext uri="{9D8B030D-6E8A-4147-A177-3AD203B41FA5}">
                      <a16:colId xmlns:a16="http://schemas.microsoft.com/office/drawing/2014/main" val="2374254760"/>
                    </a:ext>
                  </a:extLst>
                </a:gridCol>
                <a:gridCol w="880517">
                  <a:extLst>
                    <a:ext uri="{9D8B030D-6E8A-4147-A177-3AD203B41FA5}">
                      <a16:colId xmlns:a16="http://schemas.microsoft.com/office/drawing/2014/main" val="4086978270"/>
                    </a:ext>
                  </a:extLst>
                </a:gridCol>
                <a:gridCol w="880517">
                  <a:extLst>
                    <a:ext uri="{9D8B030D-6E8A-4147-A177-3AD203B41FA5}">
                      <a16:colId xmlns:a16="http://schemas.microsoft.com/office/drawing/2014/main" val="1900020409"/>
                    </a:ext>
                  </a:extLst>
                </a:gridCol>
                <a:gridCol w="880517">
                  <a:extLst>
                    <a:ext uri="{9D8B030D-6E8A-4147-A177-3AD203B41FA5}">
                      <a16:colId xmlns:a16="http://schemas.microsoft.com/office/drawing/2014/main" val="1269023419"/>
                    </a:ext>
                  </a:extLst>
                </a:gridCol>
                <a:gridCol w="880517">
                  <a:extLst>
                    <a:ext uri="{9D8B030D-6E8A-4147-A177-3AD203B41FA5}">
                      <a16:colId xmlns:a16="http://schemas.microsoft.com/office/drawing/2014/main" val="2236483837"/>
                    </a:ext>
                  </a:extLst>
                </a:gridCol>
              </a:tblGrid>
              <a:tr h="42346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SP1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LiF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TAP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PC1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2989234"/>
                  </a:ext>
                </a:extLst>
              </a:tr>
              <a:tr h="42346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SP2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LPET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LPC0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669871"/>
                  </a:ext>
                </a:extLst>
              </a:tr>
              <a:tr h="42346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SP3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LLiF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LPET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6518919"/>
                  </a:ext>
                </a:extLst>
              </a:tr>
              <a:tr h="42346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SP4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TAP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PC2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PC3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8471744"/>
                  </a:ext>
                </a:extLst>
              </a:tr>
              <a:tr h="42346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SP5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LiF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2291124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64033D-110A-82A7-5D1A-C106DD9A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A3B4591B-0EE0-41C3-A260-1B172F53AF11}" type="slidenum">
              <a:rPr lang="ru-RU" sz="2000" smtClean="0">
                <a:solidFill>
                  <a:schemeClr val="tx1"/>
                </a:solidFill>
              </a:rPr>
              <a:t>14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BB5154-206E-1C40-34A1-621ED981A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16" t="24558" r="10655" b="9571"/>
          <a:stretch/>
        </p:blipFill>
        <p:spPr>
          <a:xfrm>
            <a:off x="8488328" y="83857"/>
            <a:ext cx="3264968" cy="37910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7FF30B-DDF3-2127-FDF6-059B82808270}"/>
              </a:ext>
            </a:extLst>
          </p:cNvPr>
          <p:cNvSpPr txBox="1"/>
          <p:nvPr/>
        </p:nvSpPr>
        <p:spPr>
          <a:xfrm>
            <a:off x="292963" y="909672"/>
            <a:ext cx="7798394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Спектрометры вертикальные с отбором под углом 40º и оснащены газо-проточными пропорциональными счетчиками, работающими на 10% метан-аргоновой смеси (P10). В спектрометрах реализована схема с прямолинейным перемещением кристалла-анализатора относительно образца [</a:t>
            </a:r>
            <a:r>
              <a:rPr lang="ru-RU" dirty="0" err="1"/>
              <a:t>Wittry</a:t>
            </a:r>
            <a:r>
              <a:rPr lang="ru-RU" dirty="0"/>
              <a:t>, </a:t>
            </a:r>
            <a:r>
              <a:rPr lang="ru-RU" dirty="0" err="1"/>
              <a:t>Barbi</a:t>
            </a:r>
            <a:r>
              <a:rPr lang="ru-RU" dirty="0"/>
              <a:t>, 2001]: круг Роланда диаметром 160 мм, диапазон </a:t>
            </a:r>
            <a:r>
              <a:rPr lang="ru-RU" dirty="0" err="1"/>
              <a:t>sinΘ</a:t>
            </a:r>
            <a:r>
              <a:rPr lang="ru-RU" dirty="0"/>
              <a:t> от 0.21 до 0.84. </a:t>
            </a:r>
            <a:endParaRPr lang="en-US" dirty="0"/>
          </a:p>
          <a:p>
            <a:endParaRPr lang="en-US" sz="1050" dirty="0"/>
          </a:p>
          <a:p>
            <a:r>
              <a:rPr lang="ru-RU" dirty="0"/>
              <a:t>Межплоскостное расстояние 2d кристаллов PC3, PC2, PC1, LPC0, TAP, PET, LIF имеет значение 200, 95, 60, 45, 25.745, 8.75, 4.26 Å, соответственно. Весь набор кристалл-анализаторов позволяет анализировать элементы от Be до U.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8D2FCE-B34A-E9DD-9EAA-6652845DD241}"/>
              </a:ext>
            </a:extLst>
          </p:cNvPr>
          <p:cNvSpPr txBox="1"/>
          <p:nvPr/>
        </p:nvSpPr>
        <p:spPr>
          <a:xfrm>
            <a:off x="292963" y="3874933"/>
            <a:ext cx="6232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Размер стандартных кристалл-анализаторов PC1, PC2, PC3, TAP, PET, LIF составляет 22х32 мм (площадь 522 мм</a:t>
            </a:r>
            <a:r>
              <a:rPr lang="ru-RU" baseline="30000" dirty="0"/>
              <a:t>2</a:t>
            </a:r>
            <a:r>
              <a:rPr lang="ru-RU" dirty="0"/>
              <a:t>); в них реализована геометрия Иоганна (радиус кривизны кристалла равен двум радиусам круга Роланда R). Размер чувствительных LPC0, LPET, LLIF – 22х60 мм (1320 мм</a:t>
            </a:r>
            <a:r>
              <a:rPr lang="ru-RU" baseline="30000" dirty="0"/>
              <a:t>2</a:t>
            </a:r>
            <a:r>
              <a:rPr lang="ru-RU" dirty="0"/>
              <a:t>), в них применяется геометрия полного отражения </a:t>
            </a:r>
            <a:r>
              <a:rPr lang="ru-RU" dirty="0" err="1"/>
              <a:t>Иоганссона</a:t>
            </a:r>
            <a:r>
              <a:rPr lang="ru-RU" dirty="0"/>
              <a:t> (кристаллы изогнуты с радиусом кривизны 2R и отполированы до радиуса R).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EFC3B-A683-E308-5EA1-DA54C2ED3899}"/>
              </a:ext>
            </a:extLst>
          </p:cNvPr>
          <p:cNvSpPr txBox="1"/>
          <p:nvPr/>
        </p:nvSpPr>
        <p:spPr>
          <a:xfrm>
            <a:off x="7680897" y="4006218"/>
            <a:ext cx="4402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Схема расположения ВДС на </a:t>
            </a:r>
            <a:r>
              <a:rPr lang="en-US" dirty="0" err="1"/>
              <a:t>Cameca</a:t>
            </a:r>
            <a:r>
              <a:rPr lang="en-US" dirty="0"/>
              <a:t> SX100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1794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B1017-B7AA-F628-A7F8-F8C387062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2439"/>
          </a:xfrm>
        </p:spPr>
        <p:txBody>
          <a:bodyPr>
            <a:normAutofit/>
          </a:bodyPr>
          <a:lstStyle/>
          <a:p>
            <a:r>
              <a:rPr lang="ru-RU" sz="4000" b="1" dirty="0"/>
              <a:t>Кристаллы-анализаторы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64033D-110A-82A7-5D1A-C106DD9A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A3B4591B-0EE0-41C3-A260-1B172F53AF11}" type="slidenum">
              <a:rPr lang="ru-RU" sz="2000" smtClean="0">
                <a:solidFill>
                  <a:schemeClr val="tx1"/>
                </a:solidFill>
              </a:rPr>
              <a:t>15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54CEFA-27C9-726A-A5DE-37CBBAF8C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3" t="18645" r="8616" b="3605"/>
          <a:stretch/>
        </p:blipFill>
        <p:spPr>
          <a:xfrm>
            <a:off x="123547" y="615673"/>
            <a:ext cx="11950084" cy="58772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9BE6E3-FAF8-8C5A-2F6E-7BB0A91872AC}"/>
              </a:ext>
            </a:extLst>
          </p:cNvPr>
          <p:cNvSpPr txBox="1"/>
          <p:nvPr/>
        </p:nvSpPr>
        <p:spPr>
          <a:xfrm>
            <a:off x="727969" y="6492874"/>
            <a:ext cx="10741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Диапазоны энергий, в которых работают кристаллы-анализаторы</a:t>
            </a:r>
          </a:p>
        </p:txBody>
      </p:sp>
    </p:spTree>
    <p:extLst>
      <p:ext uri="{BB962C8B-B14F-4D97-AF65-F5344CB8AC3E}">
        <p14:creationId xmlns:p14="http://schemas.microsoft.com/office/powerpoint/2010/main" val="610369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B1017-B7AA-F628-A7F8-F8C387062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230"/>
            <a:ext cx="10515600" cy="655807"/>
          </a:xfrm>
        </p:spPr>
        <p:txBody>
          <a:bodyPr>
            <a:normAutofit/>
          </a:bodyPr>
          <a:lstStyle/>
          <a:p>
            <a:r>
              <a:rPr lang="ru-RU" sz="4000" b="1" dirty="0"/>
              <a:t>Пример различий между кристаллами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CE9810-9521-741B-DE02-11D2F76D4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72" y="681037"/>
            <a:ext cx="10865528" cy="8465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Одни кристаллы обладают лучшей интенсивностью сигнала, а другие – лучшей разрешающей способностью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64033D-110A-82A7-5D1A-C106DD9A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A3B4591B-0EE0-41C3-A260-1B172F53AF11}" type="slidenum">
              <a:rPr lang="ru-RU" sz="2000" smtClean="0">
                <a:solidFill>
                  <a:schemeClr val="tx1"/>
                </a:solidFill>
              </a:rPr>
              <a:t>16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599AD7-72DA-417A-0B56-EAEF40C67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t="19494" r="2197" b="1359"/>
          <a:stretch/>
        </p:blipFill>
        <p:spPr>
          <a:xfrm>
            <a:off x="630314" y="1479187"/>
            <a:ext cx="10422385" cy="535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9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11271563" cy="85709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b="1" dirty="0"/>
              <a:t>Какие данные можно получить при помощи ЭЗМА?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90123" y="857093"/>
            <a:ext cx="5404919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/>
              <a:t>Регистрация эмиссионных спектров</a:t>
            </a:r>
            <a:endParaRPr/>
          </a:p>
          <a:p>
            <a:pPr>
              <a:defRPr/>
            </a:pPr>
            <a:r>
              <a:rPr lang="ru-RU" sz="2400"/>
              <a:t>Локальный качественный анализ</a:t>
            </a:r>
            <a:endParaRPr/>
          </a:p>
          <a:p>
            <a:pPr>
              <a:defRPr/>
            </a:pPr>
            <a:r>
              <a:rPr lang="ru-RU" sz="2400"/>
              <a:t>Локальный количественный анализ</a:t>
            </a:r>
            <a:endParaRPr/>
          </a:p>
          <a:p>
            <a:pPr>
              <a:defRPr/>
            </a:pPr>
            <a:r>
              <a:rPr lang="ru-RU" sz="2400"/>
              <a:t>Линейный профиль концентраций </a:t>
            </a:r>
            <a:endParaRPr/>
          </a:p>
          <a:p>
            <a:pPr>
              <a:defRPr/>
            </a:pPr>
            <a:r>
              <a:rPr lang="ru-RU" sz="2400"/>
              <a:t>Карты распределения элементов 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17</a:t>
            </a:fld>
            <a:endParaRPr lang="ru-RU" sz="200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rcRect l="33424" r="33764"/>
          <a:stretch/>
        </p:blipFill>
        <p:spPr bwMode="auto">
          <a:xfrm>
            <a:off x="7836650" y="678473"/>
            <a:ext cx="2210115" cy="3360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7760475" y="4047368"/>
            <a:ext cx="2362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/>
              <a:t>Карта распределения</a:t>
            </a:r>
            <a:endParaRPr/>
          </a:p>
          <a:p>
            <a:pPr algn="ctr">
              <a:defRPr/>
            </a:pPr>
            <a:r>
              <a:rPr lang="en-US" sz="1600"/>
              <a:t>Th</a:t>
            </a:r>
            <a:r>
              <a:rPr lang="ru-RU" sz="1600"/>
              <a:t> </a:t>
            </a:r>
            <a:r>
              <a:rPr lang="en-US" sz="1600" i="1"/>
              <a:t>M</a:t>
            </a:r>
            <a:r>
              <a:rPr lang="el-GR" sz="1600" i="1"/>
              <a:t>α</a:t>
            </a:r>
            <a:r>
              <a:rPr lang="en-US" sz="1600" i="1"/>
              <a:t> </a:t>
            </a:r>
            <a:r>
              <a:rPr lang="ru-RU" sz="1600"/>
              <a:t>в зерне монацита</a:t>
            </a:r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rcRect l="6117" t="38270" r="9709" b="13468"/>
          <a:stretch/>
        </p:blipFill>
        <p:spPr bwMode="auto">
          <a:xfrm rot="16199999">
            <a:off x="7859792" y="2243525"/>
            <a:ext cx="6484816" cy="201388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 bwMode="auto">
          <a:xfrm>
            <a:off x="9448799" y="6455199"/>
            <a:ext cx="24272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/>
              <a:t>РЭ-спектры Fe Lα,β хромшпинели 682 Нижнетагильского массива</a:t>
            </a: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3429000"/>
            <a:ext cx="7831592" cy="27700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1042526" y="6306105"/>
            <a:ext cx="551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/>
              <a:t>Профиль распределения </a:t>
            </a:r>
            <a:r>
              <a:rPr lang="en-US"/>
              <a:t>Ni K</a:t>
            </a:r>
            <a:r>
              <a:rPr lang="el-GR"/>
              <a:t>α</a:t>
            </a:r>
            <a:r>
              <a:rPr lang="en-US"/>
              <a:t>, La L</a:t>
            </a:r>
            <a:r>
              <a:rPr lang="el-GR"/>
              <a:t>α</a:t>
            </a:r>
            <a:r>
              <a:rPr lang="en-US"/>
              <a:t>, Cr K</a:t>
            </a:r>
            <a:r>
              <a:rPr lang="el-GR"/>
              <a:t>α</a:t>
            </a:r>
            <a:r>
              <a:rPr lang="en-US"/>
              <a:t>, Fe K</a:t>
            </a:r>
            <a:r>
              <a:rPr lang="el-GR"/>
              <a:t>α</a:t>
            </a:r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5790"/>
            <a:ext cx="10515600" cy="63440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b="1"/>
              <a:t>Элементное картирование 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220796" y="865256"/>
            <a:ext cx="4700890" cy="57676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ru-RU" sz="2400" b="1"/>
              <a:t>Требования к карте</a:t>
            </a:r>
            <a:r>
              <a:rPr lang="ru-RU" sz="2400"/>
              <a:t> (влияют на время и условия съемки карты)</a:t>
            </a:r>
            <a:r>
              <a:rPr lang="ru-RU" sz="2400" b="1"/>
              <a:t>: </a:t>
            </a:r>
            <a:endParaRPr/>
          </a:p>
          <a:p>
            <a:pPr>
              <a:defRPr/>
            </a:pPr>
            <a:r>
              <a:rPr lang="ru-RU" sz="2400"/>
              <a:t>Необходимые элементы</a:t>
            </a:r>
            <a:endParaRPr/>
          </a:p>
          <a:p>
            <a:pPr>
              <a:defRPr/>
            </a:pPr>
            <a:r>
              <a:rPr lang="ru-RU" sz="2400"/>
              <a:t>Размер карты (область картирования)</a:t>
            </a:r>
            <a:endParaRPr/>
          </a:p>
          <a:p>
            <a:pPr>
              <a:defRPr/>
            </a:pPr>
            <a:r>
              <a:rPr lang="ru-RU" sz="2400"/>
              <a:t>Пространственное разрешение (шаг картирования)</a:t>
            </a:r>
            <a:endParaRPr/>
          </a:p>
          <a:p>
            <a:pPr>
              <a:defRPr/>
            </a:pPr>
            <a:r>
              <a:rPr lang="ru-RU" sz="2400"/>
              <a:t>Необходимое разрешение по концентрации</a:t>
            </a:r>
            <a:endParaRPr/>
          </a:p>
          <a:p>
            <a:pPr marL="0" indent="0">
              <a:buNone/>
              <a:defRPr/>
            </a:pPr>
            <a:r>
              <a:rPr lang="ru-RU" sz="2400" b="1"/>
              <a:t>Параметры прибора </a:t>
            </a:r>
            <a:r>
              <a:rPr lang="ru-RU" sz="2400"/>
              <a:t>(подбирает аналитик)</a:t>
            </a:r>
            <a:r>
              <a:rPr lang="ru-RU" sz="2400" b="1"/>
              <a:t>:</a:t>
            </a:r>
            <a:endParaRPr/>
          </a:p>
          <a:p>
            <a:pPr>
              <a:defRPr/>
            </a:pPr>
            <a:r>
              <a:rPr lang="ru-RU" sz="2400"/>
              <a:t>Время на точку</a:t>
            </a:r>
            <a:endParaRPr/>
          </a:p>
          <a:p>
            <a:pPr>
              <a:defRPr/>
            </a:pPr>
            <a:r>
              <a:rPr lang="ru-RU" sz="2400"/>
              <a:t>Количество проходов</a:t>
            </a:r>
            <a:endParaRPr/>
          </a:p>
          <a:p>
            <a:pPr>
              <a:defRPr/>
            </a:pPr>
            <a:r>
              <a:rPr lang="ru-RU" sz="2400"/>
              <a:t>Ток пучка</a:t>
            </a:r>
            <a:endParaRPr/>
          </a:p>
          <a:p>
            <a:pPr>
              <a:defRPr/>
            </a:pPr>
            <a:r>
              <a:rPr lang="ru-RU" sz="2400"/>
              <a:t>Аналитические линии</a:t>
            </a:r>
            <a:endParaRPr/>
          </a:p>
          <a:p>
            <a:pPr>
              <a:defRPr/>
            </a:pPr>
            <a:r>
              <a:rPr lang="ru-RU" sz="2400"/>
              <a:t>Кристаллы анализаторы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18</a:t>
            </a:fld>
            <a:endParaRPr lang="ru-RU" sz="200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484100" y="3704281"/>
            <a:ext cx="3346764" cy="30129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440180" y="693336"/>
            <a:ext cx="3390684" cy="30129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93416" y="691315"/>
            <a:ext cx="3346764" cy="30129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093414" y="3704281"/>
            <a:ext cx="3390685" cy="3012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9117350" y="322994"/>
            <a:ext cx="2885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Карты минерала Пирохлор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861E09-6C25-3136-FFA9-6C6B9F9D8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08197"/>
          </a:xfrm>
        </p:spPr>
        <p:txBody>
          <a:bodyPr>
            <a:normAutofit/>
          </a:bodyPr>
          <a:lstStyle/>
          <a:p>
            <a:r>
              <a:rPr lang="ru-RU" sz="4000" b="1" dirty="0"/>
              <a:t>Количественный анализ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646F33-50AC-0ECD-B01B-4AD3A7530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29" y="1365955"/>
            <a:ext cx="10515600" cy="51269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Интенсивность (</a:t>
            </a:r>
            <a:r>
              <a:rPr lang="ru-RU" dirty="0" err="1"/>
              <a:t>I</a:t>
            </a:r>
            <a:r>
              <a:rPr lang="ru-RU" baseline="-25000" dirty="0" err="1"/>
              <a:t>i</a:t>
            </a:r>
            <a:r>
              <a:rPr lang="ru-RU" dirty="0"/>
              <a:t>) пропорциональна концентрации (</a:t>
            </a:r>
            <a:r>
              <a:rPr lang="ru-RU" dirty="0" err="1"/>
              <a:t>C</a:t>
            </a:r>
            <a:r>
              <a:rPr lang="ru-RU" baseline="-25000" dirty="0" err="1"/>
              <a:t>i</a:t>
            </a:r>
            <a:r>
              <a:rPr lang="ru-RU" dirty="0"/>
              <a:t>):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100" dirty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err="1"/>
              <a:t>C</a:t>
            </a:r>
            <a:r>
              <a:rPr lang="ru-RU" baseline="-25000" dirty="0" err="1"/>
              <a:t>i</a:t>
            </a:r>
            <a:r>
              <a:rPr lang="ru-RU" dirty="0"/>
              <a:t> и C</a:t>
            </a:r>
            <a:r>
              <a:rPr lang="ru-RU" baseline="-25000" dirty="0"/>
              <a:t>(i)</a:t>
            </a:r>
            <a:r>
              <a:rPr lang="ru-RU" dirty="0"/>
              <a:t>: концентрации элемента ‘i’ в образце и стандарте; </a:t>
            </a:r>
          </a:p>
          <a:p>
            <a:pPr marL="0" indent="0">
              <a:buNone/>
            </a:pPr>
            <a:r>
              <a:rPr lang="ru-RU" dirty="0" err="1"/>
              <a:t>I</a:t>
            </a:r>
            <a:r>
              <a:rPr lang="ru-RU" baseline="-25000" dirty="0" err="1"/>
              <a:t>i</a:t>
            </a:r>
            <a:r>
              <a:rPr lang="ru-RU" dirty="0"/>
              <a:t> и I</a:t>
            </a:r>
            <a:r>
              <a:rPr lang="ru-RU" baseline="-25000" dirty="0"/>
              <a:t>(i)</a:t>
            </a:r>
            <a:r>
              <a:rPr lang="ru-RU" dirty="0"/>
              <a:t>: измеренные интенсивности элемента ‘i’ в образце и </a:t>
            </a:r>
          </a:p>
          <a:p>
            <a:pPr marL="0" indent="0">
              <a:buNone/>
            </a:pPr>
            <a:r>
              <a:rPr lang="ru-RU" dirty="0"/>
              <a:t>стандарте; </a:t>
            </a:r>
          </a:p>
          <a:p>
            <a:pPr marL="0" indent="0">
              <a:buNone/>
            </a:pPr>
            <a:r>
              <a:rPr lang="ru-RU" dirty="0" err="1"/>
              <a:t>k</a:t>
            </a:r>
            <a:r>
              <a:rPr lang="ru-RU" baseline="-25000" dirty="0" err="1"/>
              <a:t>i</a:t>
            </a:r>
            <a:r>
              <a:rPr lang="ru-RU" dirty="0"/>
              <a:t>: k-отношение интенсивностей </a:t>
            </a:r>
          </a:p>
          <a:p>
            <a:pPr marL="0" indent="0">
              <a:buNone/>
            </a:pPr>
            <a:r>
              <a:rPr lang="ru-RU" dirty="0"/>
              <a:t>элемента ‘i’;</a:t>
            </a:r>
          </a:p>
          <a:p>
            <a:pPr marL="0" indent="0">
              <a:buNone/>
            </a:pPr>
            <a:r>
              <a:rPr lang="ru-RU" dirty="0"/>
              <a:t>ZAF: матричные корректировки </a:t>
            </a:r>
          </a:p>
          <a:p>
            <a:pPr marL="0" indent="0">
              <a:buNone/>
            </a:pPr>
            <a:r>
              <a:rPr lang="ru-RU" dirty="0"/>
              <a:t>(зависит от состава).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EEC5B7-9DB7-C047-BF20-273515D5B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A3B4591B-0EE0-41C3-A260-1B172F53AF11}" type="slidenum">
              <a:rPr lang="ru-RU" sz="2000" smtClean="0">
                <a:solidFill>
                  <a:schemeClr val="tx1"/>
                </a:solidFill>
              </a:rPr>
              <a:t>19</a:t>
            </a:fld>
            <a:endParaRPr lang="ru-RU" sz="200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39599E-26CF-05FA-A173-DCD86163CDD2}"/>
              </a:ext>
            </a:extLst>
          </p:cNvPr>
          <p:cNvSpPr txBox="1"/>
          <p:nvPr/>
        </p:nvSpPr>
        <p:spPr>
          <a:xfrm>
            <a:off x="838200" y="620256"/>
            <a:ext cx="7771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Определение содержания и учет фона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FF8CCA0-0A61-974D-7649-BADEB772D419}"/>
              </a:ext>
            </a:extLst>
          </p:cNvPr>
          <p:cNvGrpSpPr/>
          <p:nvPr/>
        </p:nvGrpSpPr>
        <p:grpSpPr>
          <a:xfrm>
            <a:off x="5946055" y="4038231"/>
            <a:ext cx="5407745" cy="2637206"/>
            <a:chOff x="6784256" y="3720373"/>
            <a:chExt cx="5407745" cy="2637206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9ADE63D-7208-F567-E3A6-187C2CAFE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84256" y="3720373"/>
              <a:ext cx="5407744" cy="230467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CBAC57-47C4-E18F-77B8-96856AF1DF35}"/>
                </a:ext>
              </a:extLst>
            </p:cNvPr>
            <p:cNvSpPr txBox="1"/>
            <p:nvPr/>
          </p:nvSpPr>
          <p:spPr>
            <a:xfrm>
              <a:off x="7278987" y="5988247"/>
              <a:ext cx="49130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Линейный фон	          Экспоненциальный фон</a:t>
              </a: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31DA51-E3F5-7ED4-5025-90916E767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5908" y="1077529"/>
            <a:ext cx="1428331" cy="9781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3287957-8386-D153-366D-473AEAB3F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2233" y="1801234"/>
            <a:ext cx="4895291" cy="117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64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79259" y="863693"/>
            <a:ext cx="4796584" cy="538162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2000" b="1" dirty="0"/>
              <a:t>Электронно-зондовый микроанализ </a:t>
            </a:r>
            <a:r>
              <a:rPr lang="ru-RU" sz="2000" dirty="0"/>
              <a:t>(ЭЗМА) – метод локального анализа химического состава </a:t>
            </a:r>
            <a:r>
              <a:rPr lang="ru-RU" sz="2000" b="1" dirty="0"/>
              <a:t>твердотельного</a:t>
            </a:r>
            <a:r>
              <a:rPr lang="ru-RU" sz="2000" dirty="0"/>
              <a:t> плоского образца, при котором сфокусированный пучок электронов возбуждает характеристическое рентгеновское излучение, регистрируемое с использованием </a:t>
            </a:r>
            <a:r>
              <a:rPr lang="ru-RU" sz="2000" dirty="0" err="1"/>
              <a:t>волнодисперсионных</a:t>
            </a:r>
            <a:r>
              <a:rPr lang="ru-RU" sz="2000" dirty="0"/>
              <a:t> спектрометров. </a:t>
            </a:r>
            <a:endParaRPr sz="2000" dirty="0"/>
          </a:p>
          <a:p>
            <a:pPr marL="0" indent="0">
              <a:buNone/>
              <a:defRPr/>
            </a:pPr>
            <a:r>
              <a:rPr lang="ru-RU" sz="2000" dirty="0"/>
              <a:t>Высокое пространственное разрешение - до </a:t>
            </a:r>
            <a:r>
              <a:rPr lang="ru-RU" sz="2000" b="1" dirty="0"/>
              <a:t>долей мкм</a:t>
            </a:r>
            <a:r>
              <a:rPr lang="ru-RU" sz="2000" dirty="0"/>
              <a:t>.</a:t>
            </a:r>
          </a:p>
          <a:p>
            <a:pPr marL="0" indent="0">
              <a:buNone/>
              <a:defRPr/>
            </a:pPr>
            <a:r>
              <a:rPr lang="ru-RU" sz="2000" dirty="0"/>
              <a:t>Анализируемые элементы – </a:t>
            </a:r>
            <a:r>
              <a:rPr lang="ru-RU" sz="2000" b="1" dirty="0"/>
              <a:t>от </a:t>
            </a:r>
            <a:r>
              <a:rPr lang="en-US" sz="2000" b="1" dirty="0"/>
              <a:t>Be </a:t>
            </a:r>
            <a:r>
              <a:rPr lang="ru-RU" sz="2000" b="1" dirty="0"/>
              <a:t>до </a:t>
            </a:r>
            <a:r>
              <a:rPr lang="en-US" sz="2000" b="1" dirty="0"/>
              <a:t>U</a:t>
            </a:r>
            <a:r>
              <a:rPr lang="ru-RU" sz="2000" dirty="0"/>
              <a:t>. </a:t>
            </a:r>
          </a:p>
          <a:p>
            <a:pPr marL="0" indent="0">
              <a:buNone/>
              <a:defRPr/>
            </a:pPr>
            <a:r>
              <a:rPr lang="ru-RU" sz="2000" dirty="0"/>
              <a:t>Диапазон определяемых содержаний – </a:t>
            </a:r>
            <a:r>
              <a:rPr lang="ru-RU" sz="2000" b="1" dirty="0"/>
              <a:t>от 0.01 до 100 </a:t>
            </a:r>
            <a:r>
              <a:rPr lang="ru-RU" sz="2000" b="1" dirty="0" err="1"/>
              <a:t>мас</a:t>
            </a:r>
            <a:r>
              <a:rPr lang="ru-RU" sz="2000" b="1" dirty="0"/>
              <a:t>. %</a:t>
            </a:r>
          </a:p>
          <a:p>
            <a:pPr marL="0" indent="0">
              <a:buNone/>
              <a:defRPr/>
            </a:pPr>
            <a:r>
              <a:rPr lang="ru-RU" sz="2000" dirty="0"/>
              <a:t>Возможность достижения низких пределов обнаружения - до единиц </a:t>
            </a:r>
            <a:r>
              <a:rPr lang="en-US" sz="2000" dirty="0"/>
              <a:t>ppm</a:t>
            </a:r>
            <a:r>
              <a:rPr lang="ru-RU" sz="2000" dirty="0"/>
              <a:t>м (для некоторых элементов).</a:t>
            </a:r>
            <a:r>
              <a:rPr lang="en-US" sz="2000" dirty="0"/>
              <a:t> 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2</a:t>
            </a:fld>
            <a:endParaRPr lang="ru-RU" sz="2000">
              <a:solidFill>
                <a:schemeClr val="tx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1" r="11733" b="1705"/>
          <a:stretch/>
        </p:blipFill>
        <p:spPr bwMode="auto">
          <a:xfrm>
            <a:off x="4875842" y="738187"/>
            <a:ext cx="7316158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право 9"/>
          <p:cNvSpPr/>
          <p:nvPr/>
        </p:nvSpPr>
        <p:spPr>
          <a:xfrm rot="8087494">
            <a:off x="5502664" y="4422042"/>
            <a:ext cx="1344149" cy="634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B02193-FE9B-934B-BC73-5694F653CB4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57480" y="41504"/>
            <a:ext cx="12034520" cy="64724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dirty="0"/>
              <a:t>Электронно-зондовый рентгеноспектральный микроанализ. Определение</a:t>
            </a:r>
            <a:endParaRPr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36A0F2-CBDE-F544-9473-196BC37214AA}"/>
              </a:ext>
            </a:extLst>
          </p:cNvPr>
          <p:cNvSpPr txBox="1"/>
          <p:nvPr/>
        </p:nvSpPr>
        <p:spPr>
          <a:xfrm>
            <a:off x="5211657" y="6170165"/>
            <a:ext cx="6563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Соотношение концентрационных диапазонов и пространственного разрешения различных методов анализа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46795" y="0"/>
            <a:ext cx="10515600" cy="70819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b="1"/>
              <a:t>Учет матричных эффектов и подбор стандартов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28505" y="770445"/>
            <a:ext cx="9255157" cy="184034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ru-RU" sz="2000"/>
              <a:t>В современном программном обеспечении матричные корректировки обсчитывает встроенный алгоритм, однако для его корректной работы программе необходимо «знать» всю информацию о составе (сумма должна стремиться к 100%), т.е. </a:t>
            </a:r>
            <a:r>
              <a:rPr lang="ru-RU" sz="2000" b="1"/>
              <a:t>нежелательно измерять только часть элементов</a:t>
            </a:r>
            <a:r>
              <a:rPr lang="ru-RU" sz="2000"/>
              <a:t>, иначе программа некорректно рассчитает матричные корректировки.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20</a:t>
            </a:fld>
            <a:endParaRPr lang="ru-RU" sz="200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006483" y="0"/>
            <a:ext cx="2185517" cy="21294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9383662" y="2006679"/>
            <a:ext cx="2957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/>
              <a:t>Шашка с приобретенными стандартными образцами для геологических задач</a:t>
            </a:r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rcRect t="3384" r="44553" b="32721"/>
          <a:stretch/>
        </p:blipFill>
        <p:spPr bwMode="auto">
          <a:xfrm>
            <a:off x="6880635" y="2814053"/>
            <a:ext cx="5311366" cy="36774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128505" y="2386788"/>
            <a:ext cx="675213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ru-RU" sz="2000"/>
              <a:t>Любые расчеты – это приближение, поэтому чтобы свести к минимуму любые расчеты,  при выборе стандартных образцов </a:t>
            </a:r>
            <a:r>
              <a:rPr lang="ru-RU" sz="2000" b="1"/>
              <a:t>для калибровки </a:t>
            </a:r>
            <a:r>
              <a:rPr lang="ru-RU" sz="2000"/>
              <a:t>содержаний анализируемых элементов стараются </a:t>
            </a:r>
            <a:r>
              <a:rPr lang="ru-RU" sz="2000" b="1"/>
              <a:t>подобрать максимально близкие по составу эталоны</a:t>
            </a:r>
            <a:r>
              <a:rPr lang="ru-RU" sz="2000"/>
              <a:t>. Таким образом добиваются близких значений различных эффектов, влияющих на интенсивность, что улучшает точность и правильность результатов анализа.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6880632" y="6481155"/>
            <a:ext cx="531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/>
              <a:t>Элементы, для которых есть стандарты в ИГГ</a:t>
            </a:r>
            <a:endParaRPr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866028" y="5458999"/>
          <a:ext cx="4068024" cy="111442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78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1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80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6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3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/>
                        <a:t>Оксиды</a:t>
                      </a:r>
                      <a:endParaRPr lang="ru-RU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u="none" strike="noStrike"/>
                        <a:t>MgO</a:t>
                      </a:r>
                      <a:endParaRPr lang="en-US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u="none" strike="noStrike"/>
                        <a:t>CaO</a:t>
                      </a:r>
                      <a:endParaRPr lang="en-US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u="none" strike="noStrike"/>
                        <a:t>FeO</a:t>
                      </a:r>
                      <a:endParaRPr lang="en-US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u="none" strike="noStrike"/>
                        <a:t>CO2</a:t>
                      </a:r>
                      <a:endParaRPr lang="en-US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/>
                        <a:t>Сумма</a:t>
                      </a:r>
                      <a:endParaRPr lang="ru-RU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/>
                        <a:t>Без учета </a:t>
                      </a:r>
                      <a:r>
                        <a:rPr lang="en-US" sz="1400" u="none" strike="noStrike"/>
                        <a:t>CO2</a:t>
                      </a:r>
                      <a:endParaRPr lang="en-US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/>
                        <a:t>6.84</a:t>
                      </a:r>
                      <a:endParaRPr lang="ru-RU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/>
                        <a:t>1.24</a:t>
                      </a:r>
                      <a:endParaRPr lang="ru-RU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48.42</a:t>
                      </a:r>
                      <a:endParaRPr lang="ru-RU" sz="1400" b="1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/>
                        <a:t>55.14</a:t>
                      </a:r>
                      <a:endParaRPr lang="ru-RU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29.72</a:t>
                      </a:r>
                      <a:endParaRPr lang="ru-RU" sz="1400" b="1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/>
                        <a:t>0.07</a:t>
                      </a:r>
                      <a:endParaRPr lang="ru-RU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/>
                        <a:t>25.2</a:t>
                      </a:r>
                      <a:endParaRPr lang="ru-RU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/>
                        <a:t>55.92</a:t>
                      </a:r>
                      <a:endParaRPr lang="ru-RU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25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/>
                        <a:t>С учетом </a:t>
                      </a:r>
                      <a:r>
                        <a:rPr lang="en-US" sz="1400" u="none" strike="noStrike"/>
                        <a:t>CO2</a:t>
                      </a:r>
                      <a:endParaRPr lang="en-US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/>
                        <a:t>6.21</a:t>
                      </a:r>
                      <a:endParaRPr lang="ru-RU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/>
                        <a:t>1.33</a:t>
                      </a:r>
                      <a:endParaRPr lang="ru-RU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49.26</a:t>
                      </a:r>
                      <a:endParaRPr lang="ru-RU" sz="1400" b="1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/>
                        <a:t>42.93</a:t>
                      </a:r>
                      <a:endParaRPr lang="ru-RU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/>
                        <a:t>99.72</a:t>
                      </a:r>
                      <a:endParaRPr lang="ru-RU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25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27.16</a:t>
                      </a:r>
                      <a:endParaRPr lang="ru-RU" sz="1400" b="1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/>
                        <a:t>0.08</a:t>
                      </a:r>
                      <a:endParaRPr lang="ru-RU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/>
                        <a:t>25.88</a:t>
                      </a:r>
                      <a:endParaRPr lang="ru-RU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/>
                        <a:t>45.88</a:t>
                      </a:r>
                      <a:endParaRPr lang="ru-RU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/>
                        <a:t>99.97</a:t>
                      </a:r>
                      <a:endParaRPr lang="ru-RU" sz="1400" b="0" i="0" u="none" strike="noStrike"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 bwMode="auto">
          <a:xfrm>
            <a:off x="203951" y="5010923"/>
            <a:ext cx="5892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/>
              <a:t>Результаты анализа (мас.%) карбонатов с учетом </a:t>
            </a:r>
            <a:r>
              <a:rPr lang="en-US" sz="1600"/>
              <a:t>CO2</a:t>
            </a:r>
            <a:r>
              <a:rPr lang="ru-RU" sz="1600"/>
              <a:t> и без учета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75236" y="-4689"/>
            <a:ext cx="10515600" cy="68037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b="1"/>
              <a:t>Учет спектральных наложений</a:t>
            </a:r>
            <a:endParaRPr lang="ru-RU" sz="3600" b="1" i="1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21</a:t>
            </a:fld>
            <a:endParaRPr lang="ru-RU" sz="200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rcRect l="6217" t="37147" r="61460" b="8564"/>
          <a:stretch/>
        </p:blipFill>
        <p:spPr bwMode="auto">
          <a:xfrm>
            <a:off x="7488247" y="2174847"/>
            <a:ext cx="4604339" cy="4188892"/>
          </a:xfrm>
          <a:prstGeom prst="rect">
            <a:avLst/>
          </a:prstGeom>
        </p:spPr>
      </p:pic>
      <p:sp>
        <p:nvSpPr>
          <p:cNvPr id="5" name="Объект 2"/>
          <p:cNvSpPr txBox="1"/>
          <p:nvPr/>
        </p:nvSpPr>
        <p:spPr bwMode="auto">
          <a:xfrm>
            <a:off x="8478479" y="6363739"/>
            <a:ext cx="3014513" cy="258272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spcBef>
                <a:spcPts val="1200"/>
              </a:spcBef>
              <a:buFont typeface="Arial"/>
              <a:buNone/>
              <a:defRPr/>
            </a:pPr>
            <a:r>
              <a:rPr lang="en-US" sz="1200">
                <a:latin typeface="Arial"/>
                <a:cs typeface="Arial"/>
              </a:rPr>
              <a:t>[</a:t>
            </a:r>
            <a:r>
              <a:rPr lang="ru-RU" sz="1200">
                <a:latin typeface="Arial"/>
                <a:cs typeface="Arial"/>
              </a:rPr>
              <a:t>Вотяков и др., 2011</a:t>
            </a:r>
            <a:r>
              <a:rPr lang="en-US" sz="1200">
                <a:latin typeface="Arial"/>
                <a:cs typeface="Arial"/>
              </a:rPr>
              <a:t>]</a:t>
            </a:r>
            <a:endParaRPr lang="ru-RU" sz="120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202373" y="645837"/>
            <a:ext cx="11196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/>
              <a:t>Спектральные наложения – изменение интенсивности сигнала за счёт близости рентгеновских линий по энергии (длине волны). Программное обеспечение прибора имеет механизм учета и компенсации данных наложений, однако, иногда их проще избежать при помощи выбора иной аналитической линии.</a:t>
            </a:r>
            <a:endParaRPr dirty="0"/>
          </a:p>
        </p:txBody>
      </p:sp>
      <p:sp>
        <p:nvSpPr>
          <p:cNvPr id="17" name="TextBox 16"/>
          <p:cNvSpPr txBox="1"/>
          <p:nvPr/>
        </p:nvSpPr>
        <p:spPr bwMode="auto">
          <a:xfrm>
            <a:off x="4504253" y="6581001"/>
            <a:ext cx="26692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buFont typeface="Arial"/>
              <a:buNone/>
              <a:defRPr/>
            </a:pPr>
            <a:r>
              <a:rPr lang="en-US" sz="1200">
                <a:latin typeface="Arial"/>
                <a:cs typeface="Arial"/>
              </a:rPr>
              <a:t>[</a:t>
            </a:r>
            <a:r>
              <a:rPr lang="ru-RU" sz="1200">
                <a:latin typeface="Arial"/>
                <a:cs typeface="Arial"/>
              </a:rPr>
              <a:t>Рид С. Дж., 2008</a:t>
            </a:r>
            <a:r>
              <a:rPr lang="en-US" sz="1200">
                <a:latin typeface="Arial"/>
                <a:cs typeface="Arial"/>
              </a:rPr>
              <a:t>]</a:t>
            </a:r>
            <a:endParaRPr lang="ru-RU" sz="120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64217" y="1986537"/>
            <a:ext cx="71687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/>
              <a:t>Величина наложения зависит от содержания элементов, поэтому в некоторых случаях наложения начинают проявляться лишь после превышения некого значения концентрации. 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160424" y="3066071"/>
            <a:ext cx="409084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/>
              <a:t>Аналитик не может знать обо всех возможных наложениях, а также о содержаниях элементов, при которых они возникают (на исследование и тщательную проработку методики может уйти значительная часть смены). </a:t>
            </a:r>
            <a:endParaRPr dirty="0"/>
          </a:p>
          <a:p>
            <a:pPr>
              <a:defRPr/>
            </a:pPr>
            <a:r>
              <a:rPr lang="ru-RU" sz="2000" dirty="0"/>
              <a:t>Информация об исследуемом объекте, может упростить отладку методики, поэтому </a:t>
            </a:r>
            <a:r>
              <a:rPr lang="ru-RU" sz="2000" b="1" dirty="0"/>
              <a:t>нужен тандем пользователя и аналитика</a:t>
            </a:r>
            <a:endParaRPr dirty="0"/>
          </a:p>
        </p:txBody>
      </p:sp>
      <p:grpSp>
        <p:nvGrpSpPr>
          <p:cNvPr id="20" name="Группа 19"/>
          <p:cNvGrpSpPr/>
          <p:nvPr/>
        </p:nvGrpSpPr>
        <p:grpSpPr bwMode="auto">
          <a:xfrm>
            <a:off x="4074718" y="3087145"/>
            <a:ext cx="3451684" cy="3524506"/>
            <a:chOff x="223536" y="2967719"/>
            <a:chExt cx="3451684" cy="3524506"/>
          </a:xfrm>
        </p:grpSpPr>
        <p:cxnSp>
          <p:nvCxnSpPr>
            <p:cNvPr id="19" name="Прямая соединительная линия 18"/>
            <p:cNvCxnSpPr>
              <a:cxnSpLocks/>
            </p:cNvCxnSpPr>
            <p:nvPr/>
          </p:nvCxnSpPr>
          <p:spPr bwMode="auto">
            <a:xfrm>
              <a:off x="1686758" y="4332304"/>
              <a:ext cx="1296140" cy="932155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tx1"/>
            </a:fontRef>
          </p:style>
        </p:cxn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/>
            <a:srcRect l="28292" t="39889" r="54109" b="26935"/>
            <a:stretch/>
          </p:blipFill>
          <p:spPr bwMode="auto">
            <a:xfrm>
              <a:off x="223536" y="2967719"/>
              <a:ext cx="3451684" cy="35245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8739" y="52972"/>
            <a:ext cx="12034520" cy="64724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000" b="1"/>
              <a:t>Повреждение образца под действием пучка электронов 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206565" y="683590"/>
            <a:ext cx="11758152" cy="5382044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1800" b="1" dirty="0"/>
              <a:t>Нагрев образца (выгорание)</a:t>
            </a:r>
            <a:endParaRPr sz="1800" dirty="0"/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ru-RU" sz="1800" dirty="0"/>
              <a:t>Большая часть энергии пучка электронов преобразуется в тепло в точке взаимодействия. В образцах с низкой теплопроводностью, а также содержащих легколетучие компоненты (</a:t>
            </a:r>
            <a:r>
              <a:rPr lang="en-US" sz="1800" dirty="0"/>
              <a:t>P, F, Cl, B, H</a:t>
            </a:r>
            <a:r>
              <a:rPr lang="en-US" sz="1800" baseline="-25000" dirty="0"/>
              <a:t>2</a:t>
            </a:r>
            <a:r>
              <a:rPr lang="en-US" sz="1800" dirty="0"/>
              <a:t>O, CO</a:t>
            </a:r>
            <a:r>
              <a:rPr lang="en-US" sz="1800" baseline="-25000" dirty="0"/>
              <a:t>2</a:t>
            </a:r>
            <a:r>
              <a:rPr lang="en-US" sz="1800" dirty="0"/>
              <a:t>)</a:t>
            </a:r>
            <a:r>
              <a:rPr lang="ru-RU" sz="1800" dirty="0"/>
              <a:t>, возможна потеря последних в следствие локального перегрева.  В результате выгорания образца:</a:t>
            </a:r>
            <a:endParaRPr sz="18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800" dirty="0"/>
              <a:t>- изменяется геометрия поверхности</a:t>
            </a:r>
            <a:endParaRPr sz="18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800" dirty="0"/>
              <a:t>- изменяется состав (летучие элементы улетают, остальные – концентрируются)</a:t>
            </a:r>
            <a:endParaRPr sz="1800" dirty="0"/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ru-RU" sz="1800" b="1" dirty="0"/>
              <a:t>Миграция щелочных металлов</a:t>
            </a:r>
            <a:endParaRPr sz="1800" dirty="0"/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ru-RU" sz="1800" dirty="0"/>
              <a:t>Данный эффект может проявляться в стеклах, полевых шпатах и прочих фазах. Под влиянием электростатического поля (наведенного электронным пучком) происходит снижение интенсивности </a:t>
            </a:r>
            <a:r>
              <a:rPr lang="en-US" sz="1800" dirty="0"/>
              <a:t>Na</a:t>
            </a:r>
            <a:r>
              <a:rPr lang="ru-RU" sz="1800" dirty="0"/>
              <a:t> или</a:t>
            </a:r>
            <a:r>
              <a:rPr lang="en-US" sz="1800" dirty="0"/>
              <a:t> K</a:t>
            </a:r>
            <a:r>
              <a:rPr lang="ru-RU" sz="1800" dirty="0"/>
              <a:t> за счет миграции ионов данных металлов из точки воздействия пучка электронов. </a:t>
            </a:r>
            <a:endParaRPr sz="1800" dirty="0"/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ru-RU" sz="1800" b="1" dirty="0"/>
              <a:t>Образование углеродного нагара</a:t>
            </a:r>
            <a:endParaRPr sz="1800" dirty="0"/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ru-RU" sz="1800" dirty="0"/>
              <a:t>При долгом облучении образца электронами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800" dirty="0"/>
              <a:t>(или с высоким током) образуется нагар в виде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800" dirty="0"/>
              <a:t>углеродных колец, которые снижают интенсивность</a:t>
            </a:r>
            <a:endParaRPr sz="18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800" dirty="0"/>
              <a:t>выхода излучения из образца.</a:t>
            </a:r>
            <a:endParaRPr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22</a:t>
            </a:fld>
            <a:endParaRPr lang="ru-RU" sz="200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l="21684" t="21748" r="12323" b="36490"/>
          <a:stretch/>
        </p:blipFill>
        <p:spPr bwMode="auto">
          <a:xfrm>
            <a:off x="6096002" y="3229533"/>
            <a:ext cx="6095998" cy="2089144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 bwMode="auto">
          <a:xfrm>
            <a:off x="7767959" y="5245225"/>
            <a:ext cx="3963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/>
              <a:t>BSE </a:t>
            </a:r>
            <a:r>
              <a:rPr lang="ru-RU" dirty="0"/>
              <a:t>и карты </a:t>
            </a:r>
            <a:r>
              <a:rPr lang="en-US" dirty="0"/>
              <a:t>C </a:t>
            </a:r>
            <a:r>
              <a:rPr lang="ru-RU" dirty="0"/>
              <a:t>и </a:t>
            </a:r>
            <a:r>
              <a:rPr lang="en-US" dirty="0"/>
              <a:t>Fe</a:t>
            </a:r>
            <a:r>
              <a:rPr lang="ru-RU" dirty="0"/>
              <a:t> на шпинели </a:t>
            </a:r>
            <a:r>
              <a:rPr lang="en-US" dirty="0"/>
              <a:t>Fe-Ti</a:t>
            </a:r>
            <a:r>
              <a:rPr lang="ru-RU" dirty="0"/>
              <a:t> после анализа </a:t>
            </a:r>
            <a:r>
              <a:rPr lang="en-US" dirty="0"/>
              <a:t>[Ben Buse, 2019]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942839-ED3A-F958-8E8C-FD3379698C6E}"/>
              </a:ext>
            </a:extLst>
          </p:cNvPr>
          <p:cNvSpPr txBox="1"/>
          <p:nvPr/>
        </p:nvSpPr>
        <p:spPr>
          <a:xfrm>
            <a:off x="206565" y="5132554"/>
            <a:ext cx="106138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Методы снижения повреждения:</a:t>
            </a:r>
          </a:p>
          <a:p>
            <a:r>
              <a:rPr lang="ru-RU" dirty="0"/>
              <a:t>- Снижение тока электронного пучка (потеря в чувствительности и точности).</a:t>
            </a:r>
          </a:p>
          <a:p>
            <a:r>
              <a:rPr lang="ru-RU" dirty="0"/>
              <a:t>- Снижение плотности тока/расфокусировка пучка (ухудшение локальности).</a:t>
            </a:r>
          </a:p>
          <a:p>
            <a:r>
              <a:rPr lang="ru-RU" dirty="0"/>
              <a:t>- Подбор токопроводящего покрытия из других материалов (в том числе, сочетание материалов).</a:t>
            </a:r>
          </a:p>
          <a:p>
            <a:r>
              <a:rPr lang="ru-RU" dirty="0"/>
              <a:t>- Программный метод учета изменения состава во времени по изменению интенсивности сигнала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78403" y="139605"/>
            <a:ext cx="10515600" cy="75410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000" b="1"/>
              <a:t>Результаты количественного анализа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298766" y="998143"/>
            <a:ext cx="11389258" cy="545277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3000"/>
              <a:t>По итогам количественного анализа аналитик выдает результаты:</a:t>
            </a:r>
            <a:endParaRPr/>
          </a:p>
          <a:p>
            <a:pPr>
              <a:defRPr/>
            </a:pPr>
            <a:r>
              <a:rPr lang="ru-RU" sz="3000" b="1"/>
              <a:t>Содержания элементов в массовых % </a:t>
            </a:r>
            <a:r>
              <a:rPr lang="ru-RU" sz="3000"/>
              <a:t>(без привязки к валентностям и химическим связям)</a:t>
            </a:r>
            <a:endParaRPr/>
          </a:p>
          <a:p>
            <a:pPr>
              <a:defRPr/>
            </a:pPr>
            <a:r>
              <a:rPr lang="ru-RU" sz="3000" b="1"/>
              <a:t>Содержания оксидов в мас. % </a:t>
            </a:r>
            <a:r>
              <a:rPr lang="ru-RU" sz="3000"/>
              <a:t>(какая валентность была использовании при расчета </a:t>
            </a:r>
            <a:r>
              <a:rPr lang="en-US" sz="3000"/>
              <a:t>O </a:t>
            </a:r>
            <a:r>
              <a:rPr lang="ru-RU" sz="3000"/>
              <a:t>по стехиометрии)</a:t>
            </a:r>
            <a:endParaRPr/>
          </a:p>
          <a:p>
            <a:pPr>
              <a:defRPr/>
            </a:pPr>
            <a:r>
              <a:rPr lang="ru-RU" sz="3000" b="1"/>
              <a:t>Атомные %</a:t>
            </a:r>
            <a:r>
              <a:rPr lang="ru-RU" sz="3000"/>
              <a:t> (доля атомов элемента без учета их массы)</a:t>
            </a:r>
            <a:endParaRPr/>
          </a:p>
          <a:p>
            <a:pPr>
              <a:defRPr/>
            </a:pPr>
            <a:r>
              <a:rPr lang="ru-RU" sz="3000" b="1"/>
              <a:t>Пределы обнаружения элементов (</a:t>
            </a:r>
            <a:r>
              <a:rPr lang="en-US" sz="3000" b="1"/>
              <a:t>ppm)</a:t>
            </a:r>
            <a:r>
              <a:rPr lang="ru-RU" sz="3000" b="1"/>
              <a:t> </a:t>
            </a:r>
            <a:r>
              <a:rPr lang="ru-RU" sz="3000"/>
              <a:t>(порог определяемых содержаний)</a:t>
            </a:r>
            <a:endParaRPr/>
          </a:p>
          <a:p>
            <a:pPr>
              <a:defRPr/>
            </a:pPr>
            <a:r>
              <a:rPr lang="ru-RU" sz="3000" b="1"/>
              <a:t>Стандартные отклонения (мас. %) </a:t>
            </a:r>
            <a:r>
              <a:rPr lang="ru-RU" sz="3000"/>
              <a:t>(абсолютная погрешность анализа)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23</a:t>
            </a:fld>
            <a:endParaRPr lang="ru-RU" sz="20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78403" y="18318"/>
            <a:ext cx="10515600" cy="75410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b="1"/>
              <a:t>Обработка результатов анализа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78403" y="1234010"/>
            <a:ext cx="10329908" cy="483139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ru-RU" sz="2400" dirty="0"/>
              <a:t>По атомным процентам можно рассчитать стехиометрию соединения. Пример – </a:t>
            </a:r>
            <a:r>
              <a:rPr lang="en-US" sz="2400" dirty="0"/>
              <a:t>CaSiO</a:t>
            </a:r>
            <a:r>
              <a:rPr lang="en-US" sz="2400" baseline="-25000" dirty="0"/>
              <a:t>3</a:t>
            </a:r>
            <a:r>
              <a:rPr lang="en-US" sz="2400" dirty="0"/>
              <a:t>.</a:t>
            </a:r>
            <a:r>
              <a:rPr lang="ru-RU" sz="2400" dirty="0"/>
              <a:t> В данном соединении по одному атому </a:t>
            </a:r>
            <a:r>
              <a:rPr lang="en-US" sz="2400" dirty="0"/>
              <a:t>Ca</a:t>
            </a:r>
            <a:r>
              <a:rPr lang="ru-RU" sz="2400" dirty="0"/>
              <a:t> и</a:t>
            </a:r>
            <a:r>
              <a:rPr lang="en-US" sz="2400" dirty="0"/>
              <a:t> Si</a:t>
            </a:r>
            <a:r>
              <a:rPr lang="ru-RU" sz="2400" dirty="0"/>
              <a:t>, а также 3 атома </a:t>
            </a:r>
            <a:r>
              <a:rPr lang="en-US" sz="2400" dirty="0"/>
              <a:t>O</a:t>
            </a:r>
            <a:r>
              <a:rPr lang="ru-RU" sz="2400" dirty="0"/>
              <a:t>. Всего 5 атомов, то есть атомная доля </a:t>
            </a:r>
            <a:r>
              <a:rPr lang="en-US" sz="2400" dirty="0"/>
              <a:t>Ca – 1/5 = 0,2 </a:t>
            </a:r>
            <a:r>
              <a:rPr lang="ru-RU" sz="2400" dirty="0"/>
              <a:t>или 20 %. По такой же аналогии атомные доли </a:t>
            </a:r>
            <a:r>
              <a:rPr lang="en-US" sz="2400" dirty="0"/>
              <a:t>Si</a:t>
            </a:r>
            <a:r>
              <a:rPr lang="ru-RU" sz="2400" dirty="0"/>
              <a:t> и</a:t>
            </a:r>
            <a:r>
              <a:rPr lang="en-US" sz="2400" dirty="0"/>
              <a:t> O</a:t>
            </a:r>
            <a:r>
              <a:rPr lang="ru-RU" sz="2400" dirty="0"/>
              <a:t> равны 20% и 60 % соответственно.</a:t>
            </a: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ru-RU" sz="2400" dirty="0"/>
              <a:t>Обратный пример – у нас есть результат анализа диопсида с атомными долями: </a:t>
            </a:r>
            <a:r>
              <a:rPr lang="en-US" sz="2400" dirty="0"/>
              <a:t>Mg – 10 %, Ca – 10 %, Si – 20 %, O – 60 %. </a:t>
            </a:r>
            <a:r>
              <a:rPr lang="ru-RU" sz="2400" dirty="0"/>
              <a:t>Следовательно, соотношение элементов </a:t>
            </a:r>
            <a:r>
              <a:rPr lang="en-US" sz="2400" dirty="0"/>
              <a:t>Mg : Ca : Si : O = 1 : </a:t>
            </a:r>
            <a:r>
              <a:rPr lang="ru-RU" sz="2400" dirty="0"/>
              <a:t>1 : 2 : 6. Соответственно формула диопсида – </a:t>
            </a:r>
            <a:r>
              <a:rPr lang="en-US" sz="2400" dirty="0"/>
              <a:t>MgCaSi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6</a:t>
            </a:r>
            <a:r>
              <a:rPr lang="en-US" sz="2400" dirty="0"/>
              <a:t>.</a:t>
            </a:r>
            <a:endParaRPr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ru-RU" sz="2400" dirty="0"/>
              <a:t>Пример расчета атомных % из массовых:</a:t>
            </a:r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24</a:t>
            </a:fld>
            <a:endParaRPr lang="ru-RU" sz="200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678403" y="649235"/>
            <a:ext cx="5939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/>
              <a:t>Атомные %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358807" y="4838330"/>
            <a:ext cx="1043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Na – 11,37</a:t>
            </a:r>
            <a:r>
              <a:rPr lang="ru-RU" dirty="0"/>
              <a:t> </a:t>
            </a:r>
            <a:r>
              <a:rPr lang="ru-RU" dirty="0" err="1"/>
              <a:t>мас</a:t>
            </a:r>
            <a:r>
              <a:rPr lang="ru-RU" dirty="0"/>
              <a:t>.% -</a:t>
            </a:r>
            <a:r>
              <a:rPr lang="en-US" dirty="0"/>
              <a:t>&gt;</a:t>
            </a:r>
            <a:r>
              <a:rPr lang="ru-RU" dirty="0"/>
              <a:t> 11,37 (г) / 23 (г/моль) =</a:t>
            </a:r>
            <a:r>
              <a:rPr lang="en-US" dirty="0"/>
              <a:t> </a:t>
            </a:r>
            <a:r>
              <a:rPr lang="ru-RU" dirty="0"/>
              <a:t>0,49 (моль)</a:t>
            </a:r>
            <a:r>
              <a:rPr lang="en-US" dirty="0"/>
              <a:t>		</a:t>
            </a:r>
            <a:r>
              <a:rPr lang="ru-RU" dirty="0"/>
              <a:t>	</a:t>
            </a:r>
            <a:r>
              <a:rPr lang="en-US" dirty="0"/>
              <a:t>0,49 / 4,95 </a:t>
            </a:r>
            <a:r>
              <a:rPr lang="ru-RU" dirty="0"/>
              <a:t>* 100 % =</a:t>
            </a:r>
            <a:r>
              <a:rPr lang="en-US" dirty="0"/>
              <a:t> 10 % Na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358806" y="5236730"/>
            <a:ext cx="1083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Al – 13,31</a:t>
            </a:r>
            <a:r>
              <a:rPr lang="ru-RU" dirty="0"/>
              <a:t> </a:t>
            </a:r>
            <a:r>
              <a:rPr lang="ru-RU" dirty="0" err="1"/>
              <a:t>мас</a:t>
            </a:r>
            <a:r>
              <a:rPr lang="ru-RU" dirty="0"/>
              <a:t>.% -</a:t>
            </a:r>
            <a:r>
              <a:rPr lang="en-US" dirty="0"/>
              <a:t>&gt;</a:t>
            </a:r>
            <a:r>
              <a:rPr lang="ru-RU" dirty="0"/>
              <a:t> 1</a:t>
            </a:r>
            <a:r>
              <a:rPr lang="en-US" dirty="0"/>
              <a:t>3</a:t>
            </a:r>
            <a:r>
              <a:rPr lang="ru-RU" dirty="0"/>
              <a:t>,3</a:t>
            </a:r>
            <a:r>
              <a:rPr lang="en-US" dirty="0"/>
              <a:t>1</a:t>
            </a:r>
            <a:r>
              <a:rPr lang="ru-RU" dirty="0"/>
              <a:t> (г) / 2</a:t>
            </a:r>
            <a:r>
              <a:rPr lang="en-US" dirty="0"/>
              <a:t>7</a:t>
            </a:r>
            <a:r>
              <a:rPr lang="ru-RU" dirty="0"/>
              <a:t> (г/моль) =</a:t>
            </a:r>
            <a:r>
              <a:rPr lang="en-US" dirty="0"/>
              <a:t> </a:t>
            </a:r>
            <a:r>
              <a:rPr lang="ru-RU" dirty="0"/>
              <a:t>0,49 (моль)</a:t>
            </a:r>
            <a:r>
              <a:rPr lang="en-US" dirty="0"/>
              <a:t>			0,49 / 4,95 </a:t>
            </a:r>
            <a:r>
              <a:rPr lang="ru-RU" dirty="0"/>
              <a:t>* 100 % =</a:t>
            </a:r>
            <a:r>
              <a:rPr lang="en-US" dirty="0"/>
              <a:t> 10 % Al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358807" y="5623990"/>
            <a:ext cx="1083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Si – 27,77</a:t>
            </a:r>
            <a:r>
              <a:rPr lang="ru-RU" dirty="0"/>
              <a:t> </a:t>
            </a:r>
            <a:r>
              <a:rPr lang="ru-RU" dirty="0" err="1"/>
              <a:t>мас</a:t>
            </a:r>
            <a:r>
              <a:rPr lang="ru-RU" dirty="0"/>
              <a:t>.% -</a:t>
            </a:r>
            <a:r>
              <a:rPr lang="en-US" dirty="0"/>
              <a:t>&gt;</a:t>
            </a:r>
            <a:r>
              <a:rPr lang="ru-RU" dirty="0"/>
              <a:t> </a:t>
            </a:r>
            <a:r>
              <a:rPr lang="en-US" dirty="0"/>
              <a:t>27,77</a:t>
            </a:r>
            <a:r>
              <a:rPr lang="ru-RU" dirty="0"/>
              <a:t> (г) / 2</a:t>
            </a:r>
            <a:r>
              <a:rPr lang="en-US" dirty="0"/>
              <a:t>8</a:t>
            </a:r>
            <a:r>
              <a:rPr lang="ru-RU" dirty="0"/>
              <a:t> (г/моль) =</a:t>
            </a:r>
            <a:r>
              <a:rPr lang="en-US" dirty="0"/>
              <a:t> </a:t>
            </a:r>
            <a:r>
              <a:rPr lang="ru-RU" dirty="0"/>
              <a:t>0,</a:t>
            </a:r>
            <a:r>
              <a:rPr lang="en-US" dirty="0"/>
              <a:t>9</a:t>
            </a:r>
            <a:r>
              <a:rPr lang="ru-RU" dirty="0"/>
              <a:t>9 (моль)</a:t>
            </a:r>
            <a:r>
              <a:rPr lang="en-US" dirty="0"/>
              <a:t>			0,99 / 4,95 </a:t>
            </a:r>
            <a:r>
              <a:rPr lang="ru-RU" dirty="0"/>
              <a:t>* 100 % =</a:t>
            </a:r>
            <a:r>
              <a:rPr lang="en-US" dirty="0"/>
              <a:t> 20 % Si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358807" y="6024099"/>
            <a:ext cx="1073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/>
              <a:t>O – 47,47</a:t>
            </a:r>
            <a:r>
              <a:rPr lang="ru-RU"/>
              <a:t> мас.% -</a:t>
            </a:r>
            <a:r>
              <a:rPr lang="en-US"/>
              <a:t>&gt;</a:t>
            </a:r>
            <a:r>
              <a:rPr lang="ru-RU"/>
              <a:t> </a:t>
            </a:r>
            <a:r>
              <a:rPr lang="en-US"/>
              <a:t>47</a:t>
            </a:r>
            <a:r>
              <a:rPr lang="ru-RU"/>
              <a:t>,</a:t>
            </a:r>
            <a:r>
              <a:rPr lang="en-US"/>
              <a:t>47</a:t>
            </a:r>
            <a:r>
              <a:rPr lang="ru-RU"/>
              <a:t> (г) / </a:t>
            </a:r>
            <a:r>
              <a:rPr lang="en-US"/>
              <a:t>16</a:t>
            </a:r>
            <a:r>
              <a:rPr lang="ru-RU"/>
              <a:t> (г/моль) =</a:t>
            </a:r>
            <a:r>
              <a:rPr lang="en-US"/>
              <a:t> 2</a:t>
            </a:r>
            <a:r>
              <a:rPr lang="ru-RU"/>
              <a:t>,9</a:t>
            </a:r>
            <a:r>
              <a:rPr lang="en-US"/>
              <a:t>7</a:t>
            </a:r>
            <a:r>
              <a:rPr lang="ru-RU"/>
              <a:t> (моль)</a:t>
            </a:r>
            <a:r>
              <a:rPr lang="en-US"/>
              <a:t>			2,97 / 4,95 </a:t>
            </a:r>
            <a:r>
              <a:rPr lang="ru-RU"/>
              <a:t>* 100 % =</a:t>
            </a:r>
            <a:r>
              <a:rPr lang="en-US"/>
              <a:t> 60 % O</a:t>
            </a:r>
            <a:endParaRPr lang="ru-RU"/>
          </a:p>
        </p:txBody>
      </p:sp>
      <p:sp>
        <p:nvSpPr>
          <p:cNvPr id="10" name="Правая фигурная скобка 9"/>
          <p:cNvSpPr/>
          <p:nvPr/>
        </p:nvSpPr>
        <p:spPr bwMode="auto">
          <a:xfrm>
            <a:off x="5699464" y="4838330"/>
            <a:ext cx="177553" cy="1555101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/>
          <p:cNvSpPr txBox="1"/>
          <p:nvPr/>
        </p:nvSpPr>
        <p:spPr bwMode="auto">
          <a:xfrm>
            <a:off x="6096000" y="5421396"/>
            <a:ext cx="131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4,95 (</a:t>
            </a:r>
            <a:r>
              <a:rPr lang="ru-RU" dirty="0"/>
              <a:t>моль)</a:t>
            </a:r>
            <a:endParaRPr dirty="0"/>
          </a:p>
        </p:txBody>
      </p:sp>
      <p:sp>
        <p:nvSpPr>
          <p:cNvPr id="11" name="Правая фигурная скобка 10">
            <a:extLst>
              <a:ext uri="{FF2B5EF4-FFF2-40B4-BE49-F238E27FC236}">
                <a16:creationId xmlns:a16="http://schemas.microsoft.com/office/drawing/2014/main" id="{AF37F171-8709-C682-688F-DEE5B1D73EFD}"/>
              </a:ext>
            </a:extLst>
          </p:cNvPr>
          <p:cNvSpPr/>
          <p:nvPr/>
        </p:nvSpPr>
        <p:spPr bwMode="auto">
          <a:xfrm>
            <a:off x="10558122" y="4803142"/>
            <a:ext cx="177553" cy="1555101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63A464-D403-9D3A-4A15-F7ED1646DC76}"/>
              </a:ext>
            </a:extLst>
          </p:cNvPr>
          <p:cNvSpPr txBox="1"/>
          <p:nvPr/>
        </p:nvSpPr>
        <p:spPr bwMode="auto">
          <a:xfrm>
            <a:off x="10856649" y="5396027"/>
            <a:ext cx="131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NaAlSi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6</a:t>
            </a:r>
            <a:endParaRPr baseline="-25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861E09-6C25-3136-FFA9-6C6B9F9D8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28" y="0"/>
            <a:ext cx="10996944" cy="1267441"/>
          </a:xfrm>
        </p:spPr>
        <p:txBody>
          <a:bodyPr>
            <a:normAutofit/>
          </a:bodyPr>
          <a:lstStyle/>
          <a:p>
            <a:r>
              <a:rPr lang="ru-RU" sz="4000" b="1" dirty="0"/>
              <a:t>Предел обнаружения и погрешность количественного анализа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403BE58-5BC8-C68F-7E94-75E44E858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40" t="25704" r="53131" b="33100"/>
          <a:stretch/>
        </p:blipFill>
        <p:spPr>
          <a:xfrm>
            <a:off x="8691327" y="1339774"/>
            <a:ext cx="3500673" cy="334847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EEC5B7-9DB7-C047-BF20-273515D5B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A3B4591B-0EE0-41C3-A260-1B172F53AF11}" type="slidenum">
              <a:rPr lang="ru-RU" sz="2000" smtClean="0">
                <a:solidFill>
                  <a:schemeClr val="tx1"/>
                </a:solidFill>
              </a:rPr>
              <a:t>25</a:t>
            </a:fld>
            <a:endParaRPr lang="ru-RU" sz="200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F62626-2BD3-119B-1043-77ED8DFCCEEB}"/>
              </a:ext>
            </a:extLst>
          </p:cNvPr>
          <p:cNvSpPr txBox="1"/>
          <p:nvPr/>
        </p:nvSpPr>
        <p:spPr>
          <a:xfrm>
            <a:off x="9136454" y="4759562"/>
            <a:ext cx="3055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Пределы обнаружения для различных элементов на разных кристаллах </a:t>
            </a:r>
            <a:r>
              <a:rPr lang="en-US" sz="1600" dirty="0"/>
              <a:t>[</a:t>
            </a:r>
            <a:r>
              <a:rPr lang="en-US" sz="1600" dirty="0" err="1"/>
              <a:t>Allaz</a:t>
            </a:r>
            <a:r>
              <a:rPr lang="en-US" sz="1600" dirty="0"/>
              <a:t> et al., 2019]</a:t>
            </a:r>
            <a:endParaRPr lang="ru-R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5D03F-4023-0495-D81A-EBF400444672}"/>
              </a:ext>
            </a:extLst>
          </p:cNvPr>
          <p:cNvSpPr txBox="1"/>
          <p:nvPr/>
        </p:nvSpPr>
        <p:spPr>
          <a:xfrm>
            <a:off x="324554" y="1256960"/>
            <a:ext cx="8086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Погрешность определения концентрации </a:t>
            </a:r>
            <a:r>
              <a:rPr lang="ru-RU" dirty="0" err="1"/>
              <a:t>StdDev</a:t>
            </a:r>
            <a:r>
              <a:rPr lang="ru-RU" dirty="0"/>
              <a:t> (</a:t>
            </a:r>
            <a:r>
              <a:rPr lang="ru-RU" dirty="0" err="1"/>
              <a:t>wt</a:t>
            </a:r>
            <a:r>
              <a:rPr lang="ru-RU" dirty="0"/>
              <a:t>%) и предел обнаружения </a:t>
            </a:r>
            <a:r>
              <a:rPr lang="ru-RU" dirty="0" err="1"/>
              <a:t>DetLim</a:t>
            </a:r>
            <a:r>
              <a:rPr lang="ru-RU" dirty="0"/>
              <a:t> (</a:t>
            </a:r>
            <a:r>
              <a:rPr lang="ru-RU" dirty="0" err="1"/>
              <a:t>ppm</a:t>
            </a:r>
            <a:r>
              <a:rPr lang="ru-RU" dirty="0"/>
              <a:t>) элемента рассчитаны на основе статистики счета с использованием программного обеспечения </a:t>
            </a:r>
            <a:r>
              <a:rPr lang="ru-RU" dirty="0" err="1"/>
              <a:t>PeakSight</a:t>
            </a:r>
            <a:r>
              <a:rPr lang="ru-RU" dirty="0"/>
              <a:t> 4.2 микроанализатора </a:t>
            </a:r>
            <a:r>
              <a:rPr lang="ru-RU" dirty="0" err="1"/>
              <a:t>Cameca</a:t>
            </a:r>
            <a:r>
              <a:rPr lang="ru-RU" dirty="0"/>
              <a:t> SX100 по соотношениям [</a:t>
            </a:r>
            <a:r>
              <a:rPr lang="ru-RU" dirty="0" err="1"/>
              <a:t>Ancey</a:t>
            </a:r>
            <a:r>
              <a:rPr lang="ru-RU" dirty="0"/>
              <a:t> </a:t>
            </a:r>
            <a:r>
              <a:rPr lang="ru-RU" dirty="0" err="1"/>
              <a:t>et</a:t>
            </a:r>
            <a:r>
              <a:rPr lang="ru-RU" dirty="0"/>
              <a:t> </a:t>
            </a:r>
            <a:r>
              <a:rPr lang="ru-RU" dirty="0" err="1"/>
              <a:t>al</a:t>
            </a:r>
            <a:r>
              <a:rPr lang="ru-RU" dirty="0"/>
              <a:t>., 1978]: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EA39CF8-7573-F1C2-9C05-C29F1E165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rcRect l="26845" t="31664" r="33837" b="51337"/>
          <a:stretch/>
        </p:blipFill>
        <p:spPr>
          <a:xfrm>
            <a:off x="2251431" y="2457289"/>
            <a:ext cx="4793674" cy="11226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AAF08D-70B8-B7B0-0A49-1BDBB8A15AEF}"/>
              </a:ext>
            </a:extLst>
          </p:cNvPr>
          <p:cNvSpPr txBox="1"/>
          <p:nvPr/>
        </p:nvSpPr>
        <p:spPr>
          <a:xfrm>
            <a:off x="324554" y="3629919"/>
            <a:ext cx="836677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где </a:t>
            </a:r>
            <a:r>
              <a:rPr lang="ru-RU" i="1" dirty="0" err="1"/>
              <a:t>C</a:t>
            </a:r>
            <a:r>
              <a:rPr lang="ru-RU" i="1" baseline="-25000" dirty="0" err="1"/>
              <a:t>e</a:t>
            </a:r>
            <a:r>
              <a:rPr lang="ru-RU" dirty="0"/>
              <a:t> – содержание элемента в образце (</a:t>
            </a:r>
            <a:r>
              <a:rPr lang="ru-RU" dirty="0" err="1"/>
              <a:t>мас</a:t>
            </a:r>
            <a:r>
              <a:rPr lang="ru-RU" dirty="0"/>
              <a:t>.%), </a:t>
            </a:r>
            <a:r>
              <a:rPr lang="ru-RU" i="1" dirty="0" err="1"/>
              <a:t>λ</a:t>
            </a:r>
            <a:r>
              <a:rPr lang="ru-RU" i="1" baseline="-25000" dirty="0" err="1"/>
              <a:t>e</a:t>
            </a:r>
            <a:r>
              <a:rPr lang="ru-RU" dirty="0"/>
              <a:t> и</a:t>
            </a:r>
            <a:r>
              <a:rPr lang="ru-RU" i="1" dirty="0"/>
              <a:t> </a:t>
            </a:r>
            <a:r>
              <a:rPr lang="ru-RU" i="1" dirty="0" err="1"/>
              <a:t>λ</a:t>
            </a:r>
            <a:r>
              <a:rPr lang="ru-RU" i="1" baseline="-25000" dirty="0" err="1"/>
              <a:t>s</a:t>
            </a:r>
            <a:r>
              <a:rPr lang="ru-RU" dirty="0"/>
              <a:t> – разность интенсивности пика и фона линии (</a:t>
            </a:r>
            <a:r>
              <a:rPr lang="ru-RU" dirty="0" err="1"/>
              <a:t>имп</a:t>
            </a:r>
            <a:r>
              <a:rPr lang="ru-RU" dirty="0"/>
              <a:t>/(</a:t>
            </a:r>
            <a:r>
              <a:rPr lang="ru-RU" dirty="0" err="1"/>
              <a:t>с·нА</a:t>
            </a:r>
            <a:r>
              <a:rPr lang="ru-RU" dirty="0"/>
              <a:t>)) в образце и стандарте, соответственно, </a:t>
            </a:r>
            <a:r>
              <a:rPr lang="ru-RU" i="1" dirty="0"/>
              <a:t>σ</a:t>
            </a:r>
            <a:r>
              <a:rPr lang="ru-RU" i="1" baseline="30000" dirty="0"/>
              <a:t>2</a:t>
            </a:r>
            <a:r>
              <a:rPr lang="ru-RU" i="1" baseline="-25000" dirty="0"/>
              <a:t>λe</a:t>
            </a:r>
            <a:r>
              <a:rPr lang="ru-RU" dirty="0"/>
              <a:t> и </a:t>
            </a:r>
            <a:r>
              <a:rPr lang="ru-RU" i="1" dirty="0"/>
              <a:t>σ</a:t>
            </a:r>
            <a:r>
              <a:rPr lang="ru-RU" i="1" baseline="30000" dirty="0"/>
              <a:t>2</a:t>
            </a:r>
            <a:r>
              <a:rPr lang="ru-RU" i="1" baseline="-25000" dirty="0"/>
              <a:t>λs</a:t>
            </a:r>
            <a:r>
              <a:rPr lang="ru-RU" dirty="0"/>
              <a:t> – дисперсия значений интенсивности линии в образце и стандарте, соответственно, </a:t>
            </a:r>
            <a:r>
              <a:rPr lang="ru-RU" i="1" dirty="0" err="1"/>
              <a:t>P</a:t>
            </a:r>
            <a:r>
              <a:rPr lang="ru-RU" i="1" baseline="-25000" dirty="0" err="1"/>
              <a:t>e</a:t>
            </a:r>
            <a:r>
              <a:rPr lang="ru-RU" dirty="0"/>
              <a:t> и </a:t>
            </a:r>
            <a:r>
              <a:rPr lang="ru-RU" i="1" dirty="0"/>
              <a:t>B</a:t>
            </a:r>
            <a:r>
              <a:rPr lang="ru-RU" i="1" baseline="-25000" dirty="0"/>
              <a:t>e</a:t>
            </a:r>
            <a:r>
              <a:rPr lang="ru-RU" dirty="0"/>
              <a:t> – интенсивность пика и фона (</a:t>
            </a:r>
            <a:r>
              <a:rPr lang="ru-RU" dirty="0" err="1"/>
              <a:t>имп</a:t>
            </a:r>
            <a:r>
              <a:rPr lang="ru-RU" dirty="0"/>
              <a:t>), </a:t>
            </a:r>
            <a:r>
              <a:rPr lang="ru-RU" i="1" dirty="0"/>
              <a:t>α, β, γ, λ(α, β) </a:t>
            </a:r>
            <a:r>
              <a:rPr lang="ru-RU" dirty="0"/>
              <a:t>– некоторые коэффициенты и параметры. </a:t>
            </a:r>
          </a:p>
          <a:p>
            <a:endParaRPr lang="ru-RU" sz="800" dirty="0"/>
          </a:p>
          <a:p>
            <a:r>
              <a:rPr lang="ru-RU" dirty="0"/>
              <a:t>При этом для единичного анализа образца дисперсия </a:t>
            </a:r>
            <a:r>
              <a:rPr lang="ru-RU" i="1" dirty="0"/>
              <a:t>σ</a:t>
            </a:r>
            <a:r>
              <a:rPr lang="ru-RU" i="1" baseline="30000" dirty="0"/>
              <a:t>2</a:t>
            </a:r>
            <a:r>
              <a:rPr lang="ru-RU" i="1" baseline="-25000" dirty="0"/>
              <a:t>λe</a:t>
            </a:r>
            <a:r>
              <a:rPr lang="ru-RU" dirty="0"/>
              <a:t> определяется статистической погрешностью счета импульсов на пике и фоне,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78B360C-AA04-6FD0-1834-36220CFEB0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rcRect l="40173" t="71551" r="46461" b="19806"/>
          <a:stretch/>
        </p:blipFill>
        <p:spPr>
          <a:xfrm>
            <a:off x="4105745" y="5758424"/>
            <a:ext cx="1629625" cy="5707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E58174-84E1-C016-9F30-FCE418501D77}"/>
              </a:ext>
            </a:extLst>
          </p:cNvPr>
          <p:cNvSpPr txBox="1"/>
          <p:nvPr/>
        </p:nvSpPr>
        <p:spPr>
          <a:xfrm>
            <a:off x="325238" y="6329198"/>
            <a:ext cx="864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где </a:t>
            </a:r>
            <a:r>
              <a:rPr lang="ru-RU" i="1" dirty="0" err="1"/>
              <a:t>t</a:t>
            </a:r>
            <a:r>
              <a:rPr lang="ru-RU" i="1" baseline="-25000" dirty="0" err="1"/>
              <a:t>p</a:t>
            </a:r>
            <a:r>
              <a:rPr lang="ru-RU" i="1" dirty="0"/>
              <a:t>, </a:t>
            </a:r>
            <a:r>
              <a:rPr lang="ru-RU" i="1" dirty="0" err="1"/>
              <a:t>t</a:t>
            </a:r>
            <a:r>
              <a:rPr lang="ru-RU" i="1" baseline="-25000" dirty="0" err="1"/>
              <a:t>e</a:t>
            </a:r>
            <a:r>
              <a:rPr lang="ru-RU" i="1" dirty="0"/>
              <a:t>, i </a:t>
            </a:r>
            <a:r>
              <a:rPr lang="ru-RU" dirty="0"/>
              <a:t>– время измерения пика, фона и ток, соответственно [</a:t>
            </a:r>
            <a:r>
              <a:rPr lang="ru-RU" dirty="0" err="1"/>
              <a:t>Малви</a:t>
            </a:r>
            <a:r>
              <a:rPr lang="ru-RU" dirty="0"/>
              <a:t> и др., 1986].</a:t>
            </a:r>
          </a:p>
        </p:txBody>
      </p:sp>
    </p:spTree>
    <p:extLst>
      <p:ext uri="{BB962C8B-B14F-4D97-AF65-F5344CB8AC3E}">
        <p14:creationId xmlns:p14="http://schemas.microsoft.com/office/powerpoint/2010/main" val="4132787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45246" y="18255"/>
            <a:ext cx="11432219" cy="65120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b="1"/>
              <a:t>Предел обнаружения и погрешность. Как с ними работать? </a:t>
            </a:r>
            <a:endParaRPr lang="ru-RU" sz="36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245246" y="859305"/>
            <a:ext cx="11432219" cy="561531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200" b="1" dirty="0"/>
              <a:t>Предел обнаружения </a:t>
            </a:r>
            <a:r>
              <a:rPr lang="ru-RU" sz="2200" dirty="0"/>
              <a:t>- минимальное содержание определяемого элемента в пробе, сигнал от которого можно надёжно отличить от фона. В большинстве методов предел обнаружения принимают равным утроенному значению стандартного отклонения шумового (или фонового) сигнала.</a:t>
            </a:r>
            <a:r>
              <a:rPr lang="en-US" sz="2200" dirty="0"/>
              <a:t> ppm – parts per million </a:t>
            </a:r>
            <a:r>
              <a:rPr lang="ru-RU" sz="2200" dirty="0"/>
              <a:t>(частей на миллион).</a:t>
            </a:r>
            <a:endParaRPr dirty="0"/>
          </a:p>
          <a:p>
            <a:pPr marL="0" indent="0">
              <a:buNone/>
              <a:defRPr/>
            </a:pPr>
            <a:r>
              <a:rPr lang="ru-RU" sz="2200" b="1" dirty="0"/>
              <a:t>1 </a:t>
            </a:r>
            <a:r>
              <a:rPr lang="en-US" sz="2200" b="1" dirty="0"/>
              <a:t>ppm </a:t>
            </a:r>
            <a:r>
              <a:rPr lang="ru-RU" sz="2200" dirty="0"/>
              <a:t>= 100 %/1 000 000 = </a:t>
            </a:r>
            <a:r>
              <a:rPr lang="ru-RU" sz="2200" b="1" dirty="0"/>
              <a:t>0,0001 </a:t>
            </a:r>
            <a:r>
              <a:rPr lang="ru-RU" sz="2200" b="1" dirty="0" err="1"/>
              <a:t>мас</a:t>
            </a:r>
            <a:r>
              <a:rPr lang="ru-RU" sz="2200" b="1" dirty="0"/>
              <a:t>% </a:t>
            </a:r>
            <a:r>
              <a:rPr lang="ru-RU" sz="2200" dirty="0"/>
              <a:t>=</a:t>
            </a:r>
            <a:r>
              <a:rPr lang="en-US" sz="2200" dirty="0"/>
              <a:t>&gt;</a:t>
            </a:r>
            <a:r>
              <a:rPr lang="ru-RU" sz="2200" dirty="0"/>
              <a:t> </a:t>
            </a:r>
            <a:r>
              <a:rPr lang="en-US" sz="2200" b="1" dirty="0"/>
              <a:t>100 ppm </a:t>
            </a:r>
            <a:r>
              <a:rPr lang="en-US" sz="2200" dirty="0"/>
              <a:t>= </a:t>
            </a:r>
            <a:r>
              <a:rPr lang="ru-RU" sz="2200" b="1" dirty="0"/>
              <a:t>0,01 </a:t>
            </a:r>
            <a:r>
              <a:rPr lang="ru-RU" sz="2200" b="1" dirty="0" err="1"/>
              <a:t>мас</a:t>
            </a:r>
            <a:r>
              <a:rPr lang="ru-RU" sz="2200" b="1" dirty="0"/>
              <a:t>. %</a:t>
            </a:r>
            <a:endParaRPr dirty="0"/>
          </a:p>
          <a:p>
            <a:pPr marL="0" indent="0">
              <a:buNone/>
              <a:defRPr/>
            </a:pPr>
            <a:r>
              <a:rPr lang="ru-RU" sz="2200" dirty="0"/>
              <a:t>Например, если содержание элемента </a:t>
            </a:r>
            <a:r>
              <a:rPr lang="ru-RU" sz="2200" b="1" dirty="0"/>
              <a:t>0,03 </a:t>
            </a:r>
            <a:r>
              <a:rPr lang="ru-RU" sz="2200" b="1" dirty="0" err="1"/>
              <a:t>мас</a:t>
            </a:r>
            <a:r>
              <a:rPr lang="ru-RU" sz="2200" b="1" dirty="0"/>
              <a:t>. %</a:t>
            </a:r>
            <a:r>
              <a:rPr lang="ru-RU" sz="2200" dirty="0"/>
              <a:t>, а предел обнаружения – </a:t>
            </a:r>
            <a:r>
              <a:rPr lang="ru-RU" sz="2200" b="1" dirty="0"/>
              <a:t>500 </a:t>
            </a:r>
            <a:r>
              <a:rPr lang="en-US" sz="2200" b="1" dirty="0"/>
              <a:t>ppm</a:t>
            </a:r>
            <a:r>
              <a:rPr lang="ru-RU" sz="2200" dirty="0"/>
              <a:t> (или </a:t>
            </a:r>
            <a:r>
              <a:rPr lang="ru-RU" sz="2200" b="1" dirty="0"/>
              <a:t>0,05 </a:t>
            </a:r>
            <a:r>
              <a:rPr lang="ru-RU" sz="2200" b="1" dirty="0" err="1"/>
              <a:t>мас</a:t>
            </a:r>
            <a:r>
              <a:rPr lang="ru-RU" sz="2200" b="1" dirty="0"/>
              <a:t>. %</a:t>
            </a:r>
            <a:r>
              <a:rPr lang="ru-RU" sz="2200" dirty="0"/>
              <a:t>), то данный результат нельзя приводить как значимое содержание и приводить где-либо в отчетах или публикациях. Однако, если путем соответствующей настройки прибора добиться измерений с пределом обнаружения в 100 </a:t>
            </a:r>
            <a:r>
              <a:rPr lang="en-US" sz="2200" dirty="0"/>
              <a:t>ppm</a:t>
            </a:r>
            <a:r>
              <a:rPr lang="ru-RU" sz="2200" dirty="0"/>
              <a:t>, тогда содержание становится значимым и может быть приведено при публикации.</a:t>
            </a:r>
            <a:endParaRPr dirty="0"/>
          </a:p>
          <a:p>
            <a:pPr marL="0" indent="0">
              <a:spcBef>
                <a:spcPts val="1800"/>
              </a:spcBef>
              <a:buNone/>
              <a:defRPr/>
            </a:pPr>
            <a:r>
              <a:rPr lang="ru-RU" sz="2200" b="1" dirty="0"/>
              <a:t>Стандартное отклонение (СКО) </a:t>
            </a:r>
            <a:r>
              <a:rPr lang="ru-RU" sz="2200" dirty="0"/>
              <a:t>приводится в </a:t>
            </a:r>
            <a:r>
              <a:rPr lang="ru-RU" sz="2200" dirty="0" err="1"/>
              <a:t>мас</a:t>
            </a:r>
            <a:r>
              <a:rPr lang="ru-RU" sz="2200" dirty="0"/>
              <a:t>.% и отображает абсолютную погрешность результата анализа. </a:t>
            </a:r>
            <a:endParaRPr dirty="0"/>
          </a:p>
          <a:p>
            <a:pPr marL="0" indent="0">
              <a:buNone/>
              <a:defRPr/>
            </a:pPr>
            <a:r>
              <a:rPr lang="ru-RU" sz="2200" dirty="0"/>
              <a:t>Например, если содержание </a:t>
            </a:r>
            <a:r>
              <a:rPr lang="en-US" sz="2200" dirty="0"/>
              <a:t>Al </a:t>
            </a:r>
            <a:r>
              <a:rPr lang="ru-RU" sz="2200" dirty="0"/>
              <a:t>в пробе </a:t>
            </a:r>
            <a:r>
              <a:rPr lang="ru-RU" sz="2200" b="1" dirty="0"/>
              <a:t>37,55 </a:t>
            </a:r>
            <a:r>
              <a:rPr lang="ru-RU" sz="2200" b="1" dirty="0" err="1"/>
              <a:t>мас</a:t>
            </a:r>
            <a:r>
              <a:rPr lang="ru-RU" sz="2200" b="1" dirty="0"/>
              <a:t>. %, </a:t>
            </a:r>
            <a:r>
              <a:rPr lang="ru-RU" sz="2200" dirty="0"/>
              <a:t>а стандартное отклонение – </a:t>
            </a:r>
            <a:r>
              <a:rPr lang="ru-RU" sz="2200" b="1" dirty="0"/>
              <a:t>0,44 </a:t>
            </a:r>
            <a:r>
              <a:rPr lang="ru-RU" sz="2200" b="1" dirty="0" err="1"/>
              <a:t>мас</a:t>
            </a:r>
            <a:r>
              <a:rPr lang="ru-RU" sz="2200" b="1" dirty="0"/>
              <a:t>. %, </a:t>
            </a:r>
            <a:r>
              <a:rPr lang="ru-RU" sz="2200" dirty="0"/>
              <a:t>тогда содержание алюминия можно представить в виде – </a:t>
            </a:r>
            <a:r>
              <a:rPr lang="ru-RU" sz="2200" b="1" dirty="0"/>
              <a:t>37,55±0,44</a:t>
            </a:r>
            <a:r>
              <a:rPr lang="ru-RU" sz="2200" dirty="0"/>
              <a:t> </a:t>
            </a:r>
            <a:r>
              <a:rPr lang="ru-RU" sz="2200" dirty="0" err="1"/>
              <a:t>мас</a:t>
            </a:r>
            <a:r>
              <a:rPr lang="ru-RU" sz="2200" dirty="0"/>
              <a:t>. %. То есть концентрация алюминия лежит в диапазоне концентраций </a:t>
            </a:r>
            <a:r>
              <a:rPr lang="ru-RU" sz="2200" b="1" dirty="0"/>
              <a:t>37,11 – 37,99 </a:t>
            </a:r>
            <a:r>
              <a:rPr lang="ru-RU" sz="2200" dirty="0" err="1"/>
              <a:t>мас</a:t>
            </a:r>
            <a:r>
              <a:rPr lang="ru-RU" sz="2200" dirty="0"/>
              <a:t>. %. Аналогично, при содержании 0,75 % и СКО 0,06 %, содержание элемента – 0,75±0,06 %.</a:t>
            </a:r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74620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26</a:t>
            </a:fld>
            <a:endParaRPr lang="ru-RU" sz="20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18028" y="18255"/>
            <a:ext cx="10515600" cy="63096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 dirty="0"/>
              <a:t>Определение следовых содержаний примесных элементов</a:t>
            </a:r>
            <a:endParaRPr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241122" y="638621"/>
            <a:ext cx="7114440" cy="4960784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1800" dirty="0"/>
              <a:t>Задачи, требующие достижения низких пределов обнаружения:</a:t>
            </a:r>
            <a:endParaRPr sz="1800" dirty="0"/>
          </a:p>
          <a:p>
            <a:pPr>
              <a:defRPr/>
            </a:pPr>
            <a:r>
              <a:rPr lang="ru-RU" sz="1800" dirty="0"/>
              <a:t>Определение </a:t>
            </a:r>
            <a:r>
              <a:rPr lang="en-US" sz="1800" dirty="0"/>
              <a:t>Pb </a:t>
            </a:r>
            <a:r>
              <a:rPr lang="ru-RU" sz="1800" dirty="0"/>
              <a:t>для химического датирования [</a:t>
            </a:r>
            <a:r>
              <a:rPr lang="en-US" sz="1800" dirty="0" err="1"/>
              <a:t>Allaz</a:t>
            </a:r>
            <a:r>
              <a:rPr lang="en-US" sz="1800" dirty="0"/>
              <a:t> et al</a:t>
            </a:r>
            <a:r>
              <a:rPr lang="ru-RU" sz="1800" dirty="0"/>
              <a:t>., 2014].</a:t>
            </a:r>
            <a:endParaRPr sz="1800" dirty="0"/>
          </a:p>
          <a:p>
            <a:pPr>
              <a:defRPr/>
            </a:pPr>
            <a:r>
              <a:rPr lang="ru-RU" sz="1800" dirty="0"/>
              <a:t>Определение Т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ru-RU" sz="1800" dirty="0"/>
              <a:t>в коэситах, кварце и цирконе (около 20 </a:t>
            </a:r>
            <a:r>
              <a:rPr lang="en-US" sz="1800" dirty="0"/>
              <a:t>ppm)</a:t>
            </a:r>
            <a:r>
              <a:rPr lang="ru-RU" sz="1800" dirty="0"/>
              <a:t> [</a:t>
            </a:r>
            <a:r>
              <a:rPr lang="en-US" sz="1800" dirty="0"/>
              <a:t>Osborne et al</a:t>
            </a:r>
            <a:r>
              <a:rPr lang="ru-RU" sz="1800" dirty="0"/>
              <a:t>., 2019].</a:t>
            </a:r>
          </a:p>
          <a:p>
            <a:pPr>
              <a:defRPr/>
            </a:pPr>
            <a:r>
              <a:rPr lang="ru-RU" sz="1800" dirty="0"/>
              <a:t>Определение </a:t>
            </a:r>
            <a:r>
              <a:rPr lang="en-US" sz="1800" dirty="0"/>
              <a:t>Cr </a:t>
            </a:r>
            <a:r>
              <a:rPr lang="ru-RU" sz="1800" dirty="0"/>
              <a:t>в оливинах (около </a:t>
            </a:r>
            <a:r>
              <a:rPr lang="en-US" sz="1800" dirty="0"/>
              <a:t>30 ppm</a:t>
            </a:r>
            <a:r>
              <a:rPr lang="ru-RU" sz="1800" dirty="0"/>
              <a:t>) [</a:t>
            </a:r>
            <a:r>
              <a:rPr lang="en-US" sz="1800" dirty="0" err="1"/>
              <a:t>Batanova</a:t>
            </a:r>
            <a:r>
              <a:rPr lang="en-US" sz="1800" dirty="0"/>
              <a:t> et al., </a:t>
            </a:r>
            <a:r>
              <a:rPr lang="ru-RU" sz="1800" dirty="0"/>
              <a:t>2015].</a:t>
            </a:r>
            <a:endParaRPr sz="1800" dirty="0"/>
          </a:p>
          <a:p>
            <a:pPr>
              <a:defRPr/>
            </a:pPr>
            <a:r>
              <a:rPr lang="ru-RU" sz="1800" dirty="0"/>
              <a:t>Определение </a:t>
            </a:r>
            <a:r>
              <a:rPr lang="en-US" sz="1800" dirty="0"/>
              <a:t>Au </a:t>
            </a:r>
            <a:r>
              <a:rPr lang="ru-RU" sz="1800" dirty="0"/>
              <a:t>в пиритах </a:t>
            </a:r>
            <a:r>
              <a:rPr lang="en-US" sz="1800" dirty="0"/>
              <a:t>(</a:t>
            </a:r>
            <a:r>
              <a:rPr lang="ru-RU" sz="1800" dirty="0"/>
              <a:t>около 70 </a:t>
            </a:r>
            <a:r>
              <a:rPr lang="en-US" sz="1800" dirty="0"/>
              <a:t>ppm)</a:t>
            </a:r>
            <a:r>
              <a:rPr lang="ru-RU" sz="1800" dirty="0"/>
              <a:t> [Викентьев, 2015].</a:t>
            </a:r>
          </a:p>
          <a:p>
            <a:pPr marL="0" indent="0">
              <a:buNone/>
              <a:defRPr/>
            </a:pPr>
            <a:r>
              <a:rPr lang="ru-RU" sz="1800" dirty="0"/>
              <a:t>Для повышения чувствительности анализа применяются:</a:t>
            </a:r>
            <a:endParaRPr sz="1800" dirty="0"/>
          </a:p>
          <a:p>
            <a:pPr>
              <a:defRPr/>
            </a:pPr>
            <a:r>
              <a:rPr lang="ru-RU" sz="1800" dirty="0"/>
              <a:t>Увеличение тока зонда (до 200 нА и выше).</a:t>
            </a:r>
            <a:endParaRPr sz="1800" dirty="0"/>
          </a:p>
          <a:p>
            <a:pPr>
              <a:defRPr/>
            </a:pPr>
            <a:r>
              <a:rPr lang="ru-RU" sz="1800" dirty="0"/>
              <a:t>Увеличение времени экспозиции (60 – 200 с). </a:t>
            </a:r>
          </a:p>
          <a:p>
            <a:pPr>
              <a:defRPr/>
            </a:pPr>
            <a:r>
              <a:rPr lang="ru-RU" sz="1800" dirty="0"/>
              <a:t>Применение нескольких спектрометров для анализа одного элемента.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27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0" name="Диаграмма 10"/>
          <p:cNvPicPr>
            <a:picLocks noChangeArrowheads="1"/>
          </p:cNvPicPr>
          <p:nvPr/>
        </p:nvPicPr>
        <p:blipFill>
          <a:blip r:embed="rId2"/>
          <a:srcRect l="-5547" t="-7253" r="-7582" b="-9694"/>
          <a:stretch>
            <a:fillRect/>
          </a:stretch>
        </p:blipFill>
        <p:spPr bwMode="auto">
          <a:xfrm>
            <a:off x="8044392" y="3842822"/>
            <a:ext cx="4371975" cy="2738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5"/>
          <p:cNvSpPr txBox="1">
            <a:spLocks/>
          </p:cNvSpPr>
          <p:nvPr/>
        </p:nvSpPr>
        <p:spPr bwMode="auto">
          <a:xfrm>
            <a:off x="6845101" y="6265478"/>
            <a:ext cx="5429291" cy="908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latin typeface="+mn-lt"/>
                <a:cs typeface="Arial" pitchFamily="34" charset="0"/>
              </a:rPr>
              <a:t>Зависимость предела обнаружения  </a:t>
            </a:r>
            <a:r>
              <a:rPr lang="en-US" sz="1800" dirty="0">
                <a:latin typeface="+mn-lt"/>
                <a:cs typeface="Arial" pitchFamily="34" charset="0"/>
              </a:rPr>
              <a:t>(ppm</a:t>
            </a:r>
            <a:r>
              <a:rPr lang="ru-RU" sz="1800" dirty="0">
                <a:latin typeface="+mn-lt"/>
                <a:cs typeface="Arial" pitchFamily="34" charset="0"/>
              </a:rPr>
              <a:t>) от силы тока</a:t>
            </a:r>
            <a:r>
              <a:rPr lang="en-US" sz="1800" dirty="0">
                <a:latin typeface="+mn-lt"/>
                <a:cs typeface="Arial" pitchFamily="34" charset="0"/>
              </a:rPr>
              <a:t> (</a:t>
            </a:r>
            <a:r>
              <a:rPr lang="ru-RU" sz="1800" dirty="0">
                <a:latin typeface="+mn-lt"/>
                <a:cs typeface="Arial" pitchFamily="34" charset="0"/>
              </a:rPr>
              <a:t>нА) при различном времени измерении</a:t>
            </a:r>
            <a:br>
              <a:rPr lang="ru-RU" sz="1800" dirty="0">
                <a:latin typeface="+mn-lt"/>
                <a:cs typeface="Arial" pitchFamily="34" charset="0"/>
              </a:rPr>
            </a:br>
            <a:endParaRPr lang="ru-RU" sz="1800" dirty="0">
              <a:latin typeface="+mn-lt"/>
              <a:cs typeface="Arial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9E291D-B056-D73A-E9D9-C1C8FD07B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803" y="493684"/>
            <a:ext cx="4557837" cy="28675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17D000-B24F-2EF5-6B1D-81264C9E0D1D}"/>
              </a:ext>
            </a:extLst>
          </p:cNvPr>
          <p:cNvSpPr txBox="1"/>
          <p:nvPr/>
        </p:nvSpPr>
        <p:spPr bwMode="auto">
          <a:xfrm>
            <a:off x="7986164" y="3361198"/>
            <a:ext cx="4157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/>
              <a:t>Спектр линии </a:t>
            </a:r>
            <a:r>
              <a:rPr lang="en-US" dirty="0"/>
              <a:t>Ti Ka </a:t>
            </a:r>
            <a:r>
              <a:rPr lang="ru-RU" dirty="0"/>
              <a:t>в оливине с разным содержанием</a:t>
            </a:r>
            <a:r>
              <a:rPr lang="en-US" dirty="0"/>
              <a:t> Ti</a:t>
            </a: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F0D669-A66C-C0D9-6A7D-C92D6B59C791}"/>
              </a:ext>
            </a:extLst>
          </p:cNvPr>
          <p:cNvSpPr txBox="1"/>
          <p:nvPr/>
        </p:nvSpPr>
        <p:spPr>
          <a:xfrm>
            <a:off x="11274267" y="4037201"/>
            <a:ext cx="1000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 – 50 </a:t>
            </a:r>
            <a:r>
              <a:rPr lang="ru-RU" sz="1200" b="1" dirty="0"/>
              <a:t>с</a:t>
            </a:r>
          </a:p>
          <a:p>
            <a:r>
              <a:rPr lang="ru-RU" sz="1200" b="1" dirty="0"/>
              <a:t>2 – 100 с</a:t>
            </a:r>
          </a:p>
          <a:p>
            <a:r>
              <a:rPr lang="ru-RU" sz="1200" b="1" dirty="0"/>
              <a:t>3 – 150 с</a:t>
            </a:r>
          </a:p>
          <a:p>
            <a:r>
              <a:rPr lang="ru-RU" sz="1200" b="1" dirty="0"/>
              <a:t>4 – 200 с</a:t>
            </a:r>
          </a:p>
          <a:p>
            <a:r>
              <a:rPr lang="ru-RU" sz="1200" b="1" dirty="0"/>
              <a:t>5 – 300 с</a:t>
            </a:r>
            <a:endParaRPr lang="en-US" sz="1200" b="1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60C106DC-EECB-E832-B726-C61EB51232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1873118"/>
              </p:ext>
            </p:extLst>
          </p:nvPr>
        </p:nvGraphicFramePr>
        <p:xfrm>
          <a:off x="522276" y="4694067"/>
          <a:ext cx="4146845" cy="1981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9369">
                  <a:extLst>
                    <a:ext uri="{9D8B030D-6E8A-4147-A177-3AD203B41FA5}">
                      <a16:colId xmlns:a16="http://schemas.microsoft.com/office/drawing/2014/main" val="2374254760"/>
                    </a:ext>
                  </a:extLst>
                </a:gridCol>
                <a:gridCol w="829369">
                  <a:extLst>
                    <a:ext uri="{9D8B030D-6E8A-4147-A177-3AD203B41FA5}">
                      <a16:colId xmlns:a16="http://schemas.microsoft.com/office/drawing/2014/main" val="4086978270"/>
                    </a:ext>
                  </a:extLst>
                </a:gridCol>
                <a:gridCol w="829369">
                  <a:extLst>
                    <a:ext uri="{9D8B030D-6E8A-4147-A177-3AD203B41FA5}">
                      <a16:colId xmlns:a16="http://schemas.microsoft.com/office/drawing/2014/main" val="1900020409"/>
                    </a:ext>
                  </a:extLst>
                </a:gridCol>
                <a:gridCol w="829369">
                  <a:extLst>
                    <a:ext uri="{9D8B030D-6E8A-4147-A177-3AD203B41FA5}">
                      <a16:colId xmlns:a16="http://schemas.microsoft.com/office/drawing/2014/main" val="1269023419"/>
                    </a:ext>
                  </a:extLst>
                </a:gridCol>
                <a:gridCol w="829369">
                  <a:extLst>
                    <a:ext uri="{9D8B030D-6E8A-4147-A177-3AD203B41FA5}">
                      <a16:colId xmlns:a16="http://schemas.microsoft.com/office/drawing/2014/main" val="2236483837"/>
                    </a:ext>
                  </a:extLst>
                </a:gridCol>
              </a:tblGrid>
              <a:tr h="396274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SP1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LiF</a:t>
                      </a:r>
                      <a:endParaRPr lang="ru-RU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</a:t>
                      </a:r>
                      <a:endParaRPr lang="ru-RU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TAP</a:t>
                      </a:r>
                      <a:endParaRPr lang="ru-RU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PC1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2989234"/>
                  </a:ext>
                </a:extLst>
              </a:tr>
              <a:tr h="396274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SP2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LPET</a:t>
                      </a:r>
                      <a:endParaRPr lang="ru-RU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LPC0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669871"/>
                  </a:ext>
                </a:extLst>
              </a:tr>
              <a:tr h="396274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SP3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LLiF</a:t>
                      </a:r>
                      <a:endParaRPr lang="ru-RU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LPET</a:t>
                      </a:r>
                      <a:endParaRPr lang="ru-RU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518919"/>
                  </a:ext>
                </a:extLst>
              </a:tr>
              <a:tr h="396274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SP4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</a:t>
                      </a:r>
                      <a:endParaRPr lang="ru-RU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TAP</a:t>
                      </a:r>
                      <a:endParaRPr lang="ru-RU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PC2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PC3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8471744"/>
                  </a:ext>
                </a:extLst>
              </a:tr>
              <a:tr h="396274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SP5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LiF</a:t>
                      </a:r>
                      <a:endParaRPr lang="ru-RU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</a:t>
                      </a:r>
                      <a:endParaRPr lang="ru-RU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29112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5050" y="21661"/>
            <a:ext cx="11014053" cy="68244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b="1" dirty="0"/>
              <a:t>Особенности анализа легких элементов </a:t>
            </a:r>
            <a:r>
              <a:rPr lang="en-US" sz="3600" b="1" dirty="0"/>
              <a:t>Be, B, C, N, O</a:t>
            </a:r>
            <a:r>
              <a:rPr lang="ru-RU" sz="3600" b="1" dirty="0"/>
              <a:t>, </a:t>
            </a:r>
            <a:r>
              <a:rPr lang="en-US" sz="3600" b="1" dirty="0"/>
              <a:t>F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05051" y="704101"/>
            <a:ext cx="8263268" cy="3931273"/>
          </a:xfrm>
        </p:spPr>
        <p:txBody>
          <a:bodyPr>
            <a:normAutofit/>
          </a:bodyPr>
          <a:lstStyle/>
          <a:p>
            <a:pPr>
              <a:lnSpc>
                <a:spcPct val="113999"/>
              </a:lnSpc>
              <a:spcBef>
                <a:spcPts val="600"/>
              </a:spcBef>
              <a:defRPr/>
            </a:pPr>
            <a:r>
              <a:rPr lang="ru-RU" sz="2000"/>
              <a:t>Низкие энергии квантов рентгеновских линий –</a:t>
            </a:r>
            <a:r>
              <a:rPr lang="en-US" sz="2000"/>
              <a:t>&gt;</a:t>
            </a:r>
            <a:r>
              <a:rPr lang="ru-RU" sz="2000"/>
              <a:t>                             высокое поглощение</a:t>
            </a:r>
            <a:r>
              <a:rPr lang="en-US" sz="2000"/>
              <a:t> </a:t>
            </a:r>
            <a:r>
              <a:rPr lang="ru-RU" sz="2000"/>
              <a:t>в веществе и в проводящем покрытии –</a:t>
            </a:r>
            <a:r>
              <a:rPr lang="en-US" sz="2000"/>
              <a:t>&gt;</a:t>
            </a:r>
            <a:r>
              <a:rPr lang="ru-RU" sz="2000"/>
              <a:t>    высокая чувствительность к толщине напыления -</a:t>
            </a:r>
            <a:r>
              <a:rPr lang="en-US" sz="2000"/>
              <a:t>&gt; </a:t>
            </a:r>
            <a:r>
              <a:rPr lang="ru-RU" sz="2000"/>
              <a:t>                необходимо одинаковое (одновременное) напыление со стандартом.</a:t>
            </a:r>
            <a:endParaRPr/>
          </a:p>
          <a:p>
            <a:pPr>
              <a:lnSpc>
                <a:spcPct val="113999"/>
              </a:lnSpc>
              <a:spcBef>
                <a:spcPts val="600"/>
              </a:spcBef>
              <a:defRPr/>
            </a:pPr>
            <a:r>
              <a:rPr lang="ru-RU" sz="2000"/>
              <a:t>Сильное влияние химической связи, т.к. внешняя оболочка не заполнена электронами –</a:t>
            </a:r>
            <a:r>
              <a:rPr lang="en-US" sz="2000"/>
              <a:t>&gt;</a:t>
            </a:r>
            <a:r>
              <a:rPr lang="ru-RU" sz="2000"/>
              <a:t> положение пика меняется в зависимости от окружения элемента </a:t>
            </a:r>
            <a:endParaRPr lang="en-US" sz="2000"/>
          </a:p>
          <a:p>
            <a:pPr>
              <a:lnSpc>
                <a:spcPct val="113999"/>
              </a:lnSpc>
              <a:spcBef>
                <a:spcPts val="600"/>
              </a:spcBef>
              <a:defRPr/>
            </a:pPr>
            <a:r>
              <a:rPr lang="ru-RU" sz="2000"/>
              <a:t>Использование углеродного напыление препятствует измерению содержания углерода. Выход – другой материал напыления. Либо расчет углерода по стехиометрии.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endParaRPr lang="ru-RU" sz="200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28</a:t>
            </a:fld>
            <a:endParaRPr lang="ru-RU" sz="200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8546469" y="3290976"/>
            <a:ext cx="3737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/>
              <a:t>Расчет доли выхода различных рентгеновских линий в зависимости от глубины в </a:t>
            </a:r>
            <a:r>
              <a:rPr lang="en-US" sz="1400"/>
              <a:t>MgAl</a:t>
            </a:r>
            <a:r>
              <a:rPr lang="en-US" sz="1400" baseline="-25000"/>
              <a:t>2</a:t>
            </a:r>
            <a:r>
              <a:rPr lang="en-US" sz="1400"/>
              <a:t>O</a:t>
            </a:r>
            <a:r>
              <a:rPr lang="en-US" sz="1400" baseline="-25000"/>
              <a:t>4</a:t>
            </a:r>
            <a:r>
              <a:rPr lang="ru-RU" sz="1400"/>
              <a:t> </a:t>
            </a:r>
            <a:endParaRPr/>
          </a:p>
        </p:txBody>
      </p:sp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8202441" y="634847"/>
          <a:ext cx="3989560" cy="2656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8624393" y="3791311"/>
          <a:ext cx="3581161" cy="243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 bwMode="auto">
          <a:xfrm>
            <a:off x="9273625" y="6310312"/>
            <a:ext cx="249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/>
              <a:t>Спектр линии кислорода </a:t>
            </a:r>
            <a:r>
              <a:rPr lang="en-US" sz="1400"/>
              <a:t>O Kα </a:t>
            </a:r>
            <a:r>
              <a:rPr lang="ru-RU" sz="1400"/>
              <a:t>в разных минералах</a:t>
            </a:r>
            <a:endParaRPr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530201" y="5402907"/>
          <a:ext cx="7354906" cy="95554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7490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en-US" sz="1400" b="1" u="none" strike="noStrike"/>
                        <a:t>Na2O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en-US" sz="1400" b="1" u="none" strike="noStrike"/>
                        <a:t>K2O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en-US" sz="1400" b="1" u="none" strike="noStrike"/>
                        <a:t>MgO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en-US" sz="1400" b="1" u="none" strike="noStrike"/>
                        <a:t>F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en-US" sz="1400" b="1" u="none" strike="noStrike"/>
                        <a:t>CaO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en-US" sz="1400" b="1" u="none" strike="noStrike"/>
                        <a:t>TiO2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en-US" sz="1400" b="1" u="none" strike="noStrike"/>
                        <a:t>V2O3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en-US" sz="1400" b="1" u="none" strike="noStrike"/>
                        <a:t>Cr2O3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en-US" sz="1400" b="1" u="none" strike="noStrike"/>
                        <a:t>B2O3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en-US" sz="1400" b="1" u="none" strike="noStrike"/>
                        <a:t>Al2O3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en-US" sz="1400" b="1" u="none" strike="noStrike"/>
                        <a:t>SiO2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b="1" u="none" strike="noStrike">
                          <a:latin typeface="Calibri"/>
                        </a:rPr>
                        <a:t>Сумма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Образец</a:t>
                      </a:r>
                      <a:endParaRPr/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1.29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0.00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13.88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1.5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3.39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0.9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0.43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0.16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9.29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27.78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36.8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95.42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Турмалин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0.34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22.64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11.69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30.93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32.20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97.79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en-US" sz="1400" u="none" strike="noStrike"/>
                        <a:t>BSi </a:t>
                      </a:r>
                      <a:r>
                        <a:rPr lang="ru-RU" sz="1400" u="none" strike="noStrike"/>
                        <a:t>стекло1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19.30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6.59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0.04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 dirty="0"/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 dirty="0"/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 dirty="0"/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19.19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 dirty="0"/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55.41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ru-RU" sz="1400" u="none" strike="noStrike"/>
                        <a:t>100.54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999"/>
                        </a:lnSpc>
                        <a:defRPr/>
                      </a:pPr>
                      <a:r>
                        <a:rPr lang="en-US" sz="1400" u="none" strike="noStrike" dirty="0" err="1"/>
                        <a:t>BSi</a:t>
                      </a:r>
                      <a:r>
                        <a:rPr lang="en-US" sz="1400" u="none" strike="noStrike" dirty="0"/>
                        <a:t> </a:t>
                      </a:r>
                      <a:r>
                        <a:rPr lang="ru-RU" sz="1400" u="none" strike="noStrike" dirty="0"/>
                        <a:t>стекло2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 bwMode="auto">
          <a:xfrm>
            <a:off x="884050" y="4511795"/>
            <a:ext cx="6647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/>
              <a:t>Пример результатов определения химического состава боросиликатных стекол и турмалина (мас.%)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7800" y="0"/>
            <a:ext cx="11920381" cy="87013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dirty="0">
                <a:latin typeface="+mn-lt"/>
              </a:rPr>
              <a:t>Оценки степени разупорядочения структуры циркона по форме линии </a:t>
            </a:r>
            <a:r>
              <a:rPr lang="ru-RU" sz="2800" dirty="0" err="1">
                <a:latin typeface="+mn-lt"/>
              </a:rPr>
              <a:t>Si</a:t>
            </a:r>
            <a:r>
              <a:rPr lang="ru-RU" sz="2800" dirty="0">
                <a:latin typeface="+mn-lt"/>
              </a:rPr>
              <a:t> K</a:t>
            </a:r>
            <a:r>
              <a:rPr lang="ru-RU" sz="2800" baseline="-25000" dirty="0">
                <a:latin typeface="+mn-lt"/>
              </a:rPr>
              <a:t>β</a:t>
            </a:r>
            <a:endParaRPr sz="3600" baseline="-250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29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25923" y="5329977"/>
            <a:ext cx="5586942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defRPr/>
            </a:pPr>
            <a:r>
              <a:rPr lang="ru-RU" sz="1800" dirty="0">
                <a:latin typeface="+mn-lt"/>
                <a:cs typeface="Arial"/>
              </a:rPr>
              <a:t>Рентгеновские эмиссионные </a:t>
            </a:r>
            <a:r>
              <a:rPr lang="en-US" sz="1800" dirty="0" err="1">
                <a:latin typeface="+mn-lt"/>
                <a:cs typeface="Arial"/>
              </a:rPr>
              <a:t>Si</a:t>
            </a:r>
            <a:r>
              <a:rPr lang="en-US" sz="1800" i="1" dirty="0" err="1">
                <a:latin typeface="+mn-lt"/>
                <a:cs typeface="Arial"/>
              </a:rPr>
              <a:t>K</a:t>
            </a:r>
            <a:r>
              <a:rPr lang="en-US" sz="1800" i="1" baseline="-25000" dirty="0">
                <a:latin typeface="+mn-lt"/>
                <a:cs typeface="Arial"/>
              </a:rPr>
              <a:t>β</a:t>
            </a:r>
            <a:r>
              <a:rPr lang="ru-RU" sz="1800" dirty="0">
                <a:latin typeface="+mn-lt"/>
                <a:cs typeface="Arial"/>
              </a:rPr>
              <a:t>-спектры (вверху) в метамиктном цирконе и их отклонение от спектра </a:t>
            </a:r>
            <a:r>
              <a:rPr lang="ru-RU" sz="1800" dirty="0" err="1">
                <a:latin typeface="+mn-lt"/>
                <a:cs typeface="Arial"/>
              </a:rPr>
              <a:t>высококристаллического</a:t>
            </a:r>
            <a:r>
              <a:rPr lang="ru-RU" sz="1800" dirty="0">
                <a:latin typeface="+mn-lt"/>
                <a:cs typeface="Arial"/>
              </a:rPr>
              <a:t> циркона (внизу)</a:t>
            </a:r>
            <a:endParaRPr sz="1800" dirty="0">
              <a:latin typeface="+mn-lt"/>
            </a:endParaRPr>
          </a:p>
        </p:txBody>
      </p:sp>
      <p:pic>
        <p:nvPicPr>
          <p:cNvPr id="12" name="Picture 7" descr="SiKb - 05"/>
          <p:cNvPicPr>
            <a:picLocks noChangeAspect="1" noChangeArrowheads="1"/>
          </p:cNvPicPr>
          <p:nvPr/>
        </p:nvPicPr>
        <p:blipFill rotWithShape="1">
          <a:blip r:embed="rId2"/>
          <a:srcRect l="1" r="-530"/>
          <a:stretch/>
        </p:blipFill>
        <p:spPr bwMode="auto">
          <a:xfrm>
            <a:off x="231771" y="1848496"/>
            <a:ext cx="6439096" cy="32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7350" y="744075"/>
            <a:ext cx="11417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Положение центра </a:t>
            </a:r>
            <a:r>
              <a:rPr lang="ru-RU" dirty="0" err="1"/>
              <a:t>рентгеноэмиссионной</a:t>
            </a:r>
            <a:r>
              <a:rPr lang="ru-RU" dirty="0"/>
              <a:t> линии </a:t>
            </a:r>
            <a:r>
              <a:rPr lang="ru-RU" dirty="0" err="1"/>
              <a:t>Si</a:t>
            </a:r>
            <a:r>
              <a:rPr lang="ru-RU" dirty="0"/>
              <a:t> K</a:t>
            </a:r>
            <a:r>
              <a:rPr lang="ru-RU" baseline="-25000" dirty="0"/>
              <a:t>β  </a:t>
            </a:r>
            <a:r>
              <a:rPr lang="ru-RU" dirty="0"/>
              <a:t>(начального момента), значение ее дисперсии, коэффициентов асимметрии и эксцесса - характеристики степени радиационного разупорядочения структуры циркона </a:t>
            </a:r>
            <a:r>
              <a:rPr lang="en-US" dirty="0"/>
              <a:t>[</a:t>
            </a:r>
            <a:r>
              <a:rPr lang="ru-RU" dirty="0"/>
              <a:t>Щапова и др., 2020</a:t>
            </a:r>
            <a:r>
              <a:rPr lang="en-US" dirty="0"/>
              <a:t>]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5" name="Picture 3" descr="параметры - 04_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17"/>
          <a:stretch>
            <a:fillRect/>
          </a:stretch>
        </p:blipFill>
        <p:spPr bwMode="auto">
          <a:xfrm>
            <a:off x="6844863" y="1871222"/>
            <a:ext cx="5130883" cy="335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559548" y="5436218"/>
            <a:ext cx="53065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cs typeface="+mn-cs"/>
              </a:rPr>
              <a:t>Соотношение значений положения рентгеновской лини </a:t>
            </a:r>
            <a:r>
              <a:rPr lang="en-US" dirty="0">
                <a:cs typeface="+mn-cs"/>
              </a:rPr>
              <a:t>Si</a:t>
            </a:r>
            <a:r>
              <a:rPr lang="en-US" i="1" dirty="0">
                <a:cs typeface="+mn-cs"/>
              </a:rPr>
              <a:t>K</a:t>
            </a:r>
            <a:r>
              <a:rPr lang="en-US" i="1" baseline="-25000" dirty="0">
                <a:cs typeface="+mn-cs"/>
              </a:rPr>
              <a:t>β</a:t>
            </a:r>
            <a:r>
              <a:rPr lang="ru-RU" i="1" baseline="-25000" dirty="0">
                <a:cs typeface="+mn-cs"/>
              </a:rPr>
              <a:t>1</a:t>
            </a:r>
            <a:r>
              <a:rPr lang="ru-RU" dirty="0">
                <a:cs typeface="+mn-cs"/>
              </a:rPr>
              <a:t> и  эквивалентной дозы α-облучения в цирконах разной степени метамиктности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7381" y="24226"/>
            <a:ext cx="10515600" cy="78123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000" b="1"/>
              <a:t>Пробоподготовка образцов для ЭЗМА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3</a:t>
            </a:fld>
            <a:endParaRPr lang="ru-RU" sz="200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 l="19733" t="20526" r="19830"/>
          <a:stretch/>
        </p:blipFill>
        <p:spPr bwMode="auto">
          <a:xfrm>
            <a:off x="0" y="913132"/>
            <a:ext cx="7527497" cy="53617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l="66407" t="15687" r="10581" b="61998"/>
          <a:stretch/>
        </p:blipFill>
        <p:spPr bwMode="auto">
          <a:xfrm>
            <a:off x="7283043" y="3192303"/>
            <a:ext cx="4592582" cy="24125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7917050" y="5846544"/>
            <a:ext cx="3633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/>
              <a:t>Держатели образцов для микроанализатора </a:t>
            </a:r>
            <a:r>
              <a:rPr lang="en-US" dirty="0"/>
              <a:t>Cameca SX100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7653568" y="1022719"/>
            <a:ext cx="4412360" cy="1360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/>
              <a:t>Оптимальные размеры образцов:</a:t>
            </a:r>
            <a:endParaRPr dirty="0"/>
          </a:p>
          <a:p>
            <a:pPr>
              <a:defRPr/>
            </a:pPr>
            <a:r>
              <a:rPr lang="ru-RU" sz="2000" dirty="0"/>
              <a:t>Диаметр шашек </a:t>
            </a:r>
            <a:r>
              <a:rPr lang="ru-RU" sz="2000" b="1" dirty="0"/>
              <a:t>23-25 мм</a:t>
            </a:r>
            <a:endParaRPr dirty="0"/>
          </a:p>
          <a:p>
            <a:pPr>
              <a:defRPr/>
            </a:pPr>
            <a:r>
              <a:rPr lang="ru-RU" sz="2000" dirty="0"/>
              <a:t>Для шлифа: длина </a:t>
            </a:r>
            <a:r>
              <a:rPr lang="ru-RU" sz="2000" b="1" dirty="0"/>
              <a:t>42-48 мм</a:t>
            </a:r>
            <a:r>
              <a:rPr lang="ru-RU" sz="2000" dirty="0"/>
              <a:t>, </a:t>
            </a:r>
            <a:endParaRPr dirty="0"/>
          </a:p>
          <a:p>
            <a:pPr>
              <a:defRPr/>
            </a:pPr>
            <a:r>
              <a:rPr lang="ru-RU" sz="2000" dirty="0"/>
              <a:t>ширина – не более </a:t>
            </a:r>
            <a:r>
              <a:rPr lang="ru-RU" sz="2000" b="1" dirty="0"/>
              <a:t>30 мм</a:t>
            </a:r>
            <a:endParaRPr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7053414" y="2706550"/>
            <a:ext cx="5138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Диапазон хода держателя по оси </a:t>
            </a:r>
            <a:r>
              <a:rPr lang="en-US" b="1"/>
              <a:t>Z</a:t>
            </a:r>
            <a:r>
              <a:rPr lang="en-US"/>
              <a:t> – </a:t>
            </a:r>
            <a:r>
              <a:rPr lang="ru-RU"/>
              <a:t>около </a:t>
            </a:r>
            <a:r>
              <a:rPr lang="ru-RU" b="1"/>
              <a:t>1,5 мм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-61912" y="-24504"/>
            <a:ext cx="12315824" cy="76671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700" dirty="0">
                <a:latin typeface="+mn-lt"/>
              </a:rPr>
              <a:t>Определение локальной степени окисления (валентности) железа</a:t>
            </a:r>
            <a:r>
              <a:rPr lang="ru-RU" sz="2700" b="1" baseline="-25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latin typeface="+mn-lt"/>
              </a:rPr>
              <a:t>в хромшпинели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30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Рис_4"/>
          <p:cNvPicPr>
            <a:picLocks noChangeAspect="1"/>
          </p:cNvPicPr>
          <p:nvPr/>
        </p:nvPicPr>
        <p:blipFill rotWithShape="1">
          <a:blip r:embed="rId2"/>
          <a:srcRect t="45678"/>
          <a:stretch/>
        </p:blipFill>
        <p:spPr bwMode="auto">
          <a:xfrm>
            <a:off x="7846819" y="2268307"/>
            <a:ext cx="4223980" cy="330592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/>
          <p:cNvSpPr txBox="1"/>
          <p:nvPr/>
        </p:nvSpPr>
        <p:spPr bwMode="auto">
          <a:xfrm>
            <a:off x="7827567" y="5576138"/>
            <a:ext cx="4243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000000"/>
                </a:solidFill>
                <a:ea typeface="Times New Roman"/>
                <a:cs typeface="Times New Roman"/>
              </a:rPr>
              <a:t>Зависимость положения максимума линии Fe </a:t>
            </a:r>
            <a:r>
              <a:rPr lang="ru-RU" i="1" dirty="0">
                <a:solidFill>
                  <a:srgbClr val="000000"/>
                </a:solidFill>
                <a:ea typeface="Times New Roman"/>
                <a:cs typeface="Times New Roman"/>
              </a:rPr>
              <a:t>L</a:t>
            </a:r>
            <a:r>
              <a:rPr lang="ru-RU" i="1" baseline="-25000" dirty="0">
                <a:solidFill>
                  <a:srgbClr val="000000"/>
                </a:solidFill>
                <a:ea typeface="Times New Roman"/>
                <a:cs typeface="Times New Roman"/>
              </a:rPr>
              <a:t>α</a:t>
            </a:r>
            <a:r>
              <a:rPr lang="ru-RU" i="1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ea typeface="Times New Roman"/>
                <a:cs typeface="Times New Roman"/>
              </a:rPr>
              <a:t>(б) от содержания Fe</a:t>
            </a:r>
            <a:r>
              <a:rPr lang="ru-RU" baseline="30000" dirty="0">
                <a:solidFill>
                  <a:srgbClr val="000000"/>
                </a:solidFill>
                <a:ea typeface="Times New Roman"/>
                <a:cs typeface="Times New Roman"/>
              </a:rPr>
              <a:t>2+</a:t>
            </a:r>
            <a:r>
              <a:rPr lang="ru-RU" dirty="0">
                <a:solidFill>
                  <a:srgbClr val="000000"/>
                </a:solidFill>
                <a:ea typeface="Times New Roman"/>
                <a:cs typeface="Times New Roman"/>
              </a:rPr>
              <a:t> в 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образцах сравнения </a:t>
            </a:r>
            <a:r>
              <a:rPr lang="ru-RU" dirty="0">
                <a:ea typeface="Times New Roman"/>
              </a:rPr>
              <a:t>хромшпинели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 bwMode="auto">
          <a:xfrm>
            <a:off x="3795300" y="2602938"/>
            <a:ext cx="38379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Обоснован выбор серии образцов сравнения - однородных по составу зерен хромшпинели </a:t>
            </a:r>
            <a:r>
              <a:rPr lang="ru-RU" dirty="0">
                <a:ea typeface="Times New Roman"/>
              </a:rPr>
              <a:t>из </a:t>
            </a:r>
            <a:r>
              <a:rPr lang="ru-RU" dirty="0" err="1">
                <a:ea typeface="Times New Roman"/>
              </a:rPr>
              <a:t>ультрамафитов</a:t>
            </a:r>
            <a:r>
              <a:rPr lang="ru-RU" dirty="0">
                <a:ea typeface="Times New Roman"/>
              </a:rPr>
              <a:t> Урала 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 отношением Fe</a:t>
            </a:r>
            <a:r>
              <a:rPr lang="ru-RU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3+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Fe</a:t>
            </a:r>
            <a:r>
              <a:rPr lang="ru-RU" baseline="-25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общ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=8÷31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%, аттестованным  по 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данным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мёссбауэровской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спектроскопии. </a:t>
            </a:r>
          </a:p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качестве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градуировочной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использована зависимость положения максимума РЭ линии Fe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ru-RU" i="1" baseline="-25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в образцах сравнения от 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Fe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 погрешность определения Fe</a:t>
            </a:r>
            <a:r>
              <a:rPr lang="ru-RU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3+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Fe</a:t>
            </a:r>
            <a:r>
              <a:rPr lang="ru-RU" baseline="-25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общ</a:t>
            </a:r>
            <a:r>
              <a:rPr lang="ru-RU" baseline="-25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 выше 2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% [</a:t>
            </a:r>
            <a:r>
              <a:rPr lang="ru-RU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Вотяков и др., 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2023].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1B45907-96C3-4645-BC43-58AF60E988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249" b="12342"/>
          <a:stretch/>
        </p:blipFill>
        <p:spPr>
          <a:xfrm>
            <a:off x="331161" y="2490029"/>
            <a:ext cx="3161067" cy="36257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301" y="6115797"/>
            <a:ext cx="383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ea typeface="Verdana" panose="020B0604030504040204" pitchFamily="34" charset="0"/>
                <a:cs typeface="Arial" panose="020B0604020202020204" pitchFamily="34" charset="0"/>
              </a:rPr>
              <a:t>Рентгеновские эмиссионные спектры окислов железа</a:t>
            </a:r>
            <a:r>
              <a:rPr lang="ru-RU" dirty="0">
                <a:solidFill>
                  <a:srgbClr val="0000CC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1201" y="607961"/>
            <a:ext cx="80007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dirty="0">
                <a:ea typeface="Verdana" panose="020B0604030504040204" pitchFamily="34" charset="0"/>
                <a:cs typeface="Arial" panose="020B0604020202020204" pitchFamily="34" charset="0"/>
              </a:rPr>
              <a:t>Значение 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Fe</a:t>
            </a:r>
            <a:r>
              <a:rPr lang="ru-RU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3+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Fe</a:t>
            </a:r>
            <a:r>
              <a:rPr lang="ru-RU" baseline="-25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общ</a:t>
            </a:r>
            <a:r>
              <a:rPr lang="ru-RU" baseline="-25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ea typeface="Verdana" panose="020B0604030504040204" pitchFamily="34" charset="0"/>
                <a:cs typeface="Arial" panose="020B0604020202020204" pitchFamily="34" charset="0"/>
              </a:rPr>
              <a:t> определяется по отношению интенсивностей (площадей) РЭ линий </a:t>
            </a:r>
            <a:r>
              <a:rPr lang="ru-RU" altLang="ru-RU" dirty="0" err="1">
                <a:ea typeface="Verdana" panose="020B0604030504040204" pitchFamily="34" charset="0"/>
                <a:cs typeface="Arial" panose="020B0604020202020204" pitchFamily="34" charset="0"/>
              </a:rPr>
              <a:t>Fe</a:t>
            </a:r>
            <a:r>
              <a:rPr lang="ru-RU" altLang="ru-RU" i="1" dirty="0" err="1">
                <a:ea typeface="Verdana" panose="020B0604030504040204" pitchFamily="34" charset="0"/>
                <a:cs typeface="Arial" panose="020B0604020202020204" pitchFamily="34" charset="0"/>
              </a:rPr>
              <a:t>L</a:t>
            </a:r>
            <a:r>
              <a:rPr lang="ru-RU" altLang="ru-RU" baseline="-25000" dirty="0">
                <a:ea typeface="Verdana" panose="020B0604030504040204" pitchFamily="34" charset="0"/>
                <a:cs typeface="Arial" panose="020B0604020202020204" pitchFamily="34" charset="0"/>
              </a:rPr>
              <a:t>β</a:t>
            </a:r>
            <a:r>
              <a:rPr lang="ru-RU" altLang="ru-RU" dirty="0">
                <a:ea typeface="Verdana" panose="020B0604030504040204" pitchFamily="34" charset="0"/>
                <a:cs typeface="Arial" panose="020B0604020202020204" pitchFamily="34" charset="0"/>
              </a:rPr>
              <a:t>/</a:t>
            </a:r>
            <a:r>
              <a:rPr lang="ru-RU" altLang="ru-RU" i="1" dirty="0">
                <a:ea typeface="Verdana" panose="020B0604030504040204" pitchFamily="34" charset="0"/>
                <a:cs typeface="Arial" panose="020B0604020202020204" pitchFamily="34" charset="0"/>
              </a:rPr>
              <a:t>L</a:t>
            </a:r>
            <a:r>
              <a:rPr lang="ru-RU" altLang="ru-RU" baseline="-25000" dirty="0">
                <a:ea typeface="Verdana" panose="020B0604030504040204" pitchFamily="34" charset="0"/>
                <a:cs typeface="Arial" panose="020B0604020202020204" pitchFamily="34" charset="0"/>
              </a:rPr>
              <a:t>α</a:t>
            </a:r>
            <a:r>
              <a:rPr lang="ru-RU" altLang="ru-RU" dirty="0">
                <a:ea typeface="Verdana" panose="020B0604030504040204" pitchFamily="34" charset="0"/>
                <a:cs typeface="Arial" panose="020B0604020202020204" pitchFamily="34" charset="0"/>
              </a:rPr>
              <a:t> или по сдвигу их максимумов.</a:t>
            </a:r>
            <a:endParaRPr lang="ru-RU" altLang="ru-RU" i="1" dirty="0"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ru-RU" dirty="0"/>
              <a:t>Актуальна отработка методик о</a:t>
            </a:r>
            <a:r>
              <a:rPr lang="ru-RU" sz="1800" dirty="0">
                <a:latin typeface="+mn-lt"/>
              </a:rPr>
              <a:t>пределения локальной степени окисления в зернах </a:t>
            </a:r>
            <a:r>
              <a:rPr lang="ru-RU" dirty="0"/>
              <a:t>минералов с </a:t>
            </a:r>
            <a:r>
              <a:rPr lang="ru-RU" dirty="0" err="1"/>
              <a:t>бивалентным</a:t>
            </a:r>
            <a:r>
              <a:rPr lang="ru-RU" dirty="0"/>
              <a:t> состоянием железа.</a:t>
            </a:r>
          </a:p>
          <a:p>
            <a:pPr>
              <a:spcBef>
                <a:spcPct val="0"/>
              </a:spcBef>
            </a:pPr>
            <a:r>
              <a:rPr lang="ru-RU" dirty="0"/>
              <a:t>Основная проблема - 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выбор образцов сравнения с аттестованным отношением Fe</a:t>
            </a:r>
            <a:r>
              <a:rPr lang="ru-RU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3+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Fe</a:t>
            </a:r>
            <a:r>
              <a:rPr lang="ru-RU" baseline="-25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общ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1733550" y="3222559"/>
            <a:ext cx="0" cy="25019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616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83A3-AE2B-C4DF-2634-DB1E50715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9B05B-0F6A-F87C-D3CB-863F2183F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05" y="0"/>
            <a:ext cx="5863208" cy="620688"/>
          </a:xfrm>
        </p:spPr>
        <p:txBody>
          <a:bodyPr>
            <a:noAutofit/>
          </a:bodyPr>
          <a:lstStyle/>
          <a:p>
            <a:r>
              <a:rPr lang="ru-RU" sz="3200" dirty="0">
                <a:latin typeface="+mn-lt"/>
              </a:rPr>
              <a:t>Определение валентности серы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C0A633-D3EE-2178-C58A-9CB4D8C73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212" y="683071"/>
            <a:ext cx="5572147" cy="968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Другим ярким примером применение этих особенностей является определение валентности серы в исследуемом соединении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916E8E-942E-7FA6-65DA-08C7D3F6D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4" y="1651387"/>
            <a:ext cx="5742779" cy="4486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84403A-4C56-605F-C47D-6DDAECDBC096}"/>
              </a:ext>
            </a:extLst>
          </p:cNvPr>
          <p:cNvSpPr txBox="1"/>
          <p:nvPr/>
        </p:nvSpPr>
        <p:spPr bwMode="auto">
          <a:xfrm>
            <a:off x="0" y="6138123"/>
            <a:ext cx="5849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Энергии эмиссии линии </a:t>
            </a:r>
            <a:r>
              <a:rPr lang="en-US" sz="1600" dirty="0"/>
              <a:t>S </a:t>
            </a:r>
            <a:r>
              <a:rPr lang="ru-RU" sz="1600" dirty="0"/>
              <a:t>K</a:t>
            </a:r>
            <a:r>
              <a:rPr lang="en-US" sz="1600" dirty="0"/>
              <a:t>α</a:t>
            </a:r>
            <a:r>
              <a:rPr lang="ru-RU" sz="1600" dirty="0"/>
              <a:t> для различных степеней окисления, полученные</a:t>
            </a:r>
            <a:r>
              <a:rPr lang="en-US" sz="1600" dirty="0"/>
              <a:t> </a:t>
            </a:r>
            <a:r>
              <a:rPr lang="ru-RU" sz="1600" dirty="0"/>
              <a:t>в</a:t>
            </a:r>
            <a:r>
              <a:rPr lang="en-US" sz="1600" dirty="0"/>
              <a:t> [Sanchez, et al., 2018]</a:t>
            </a:r>
            <a:r>
              <a:rPr lang="ru-RU" sz="1600" dirty="0"/>
              <a:t> и другими авторами.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C31715-A0DD-C3C6-8555-578029F2D689}"/>
              </a:ext>
            </a:extLst>
          </p:cNvPr>
          <p:cNvSpPr txBox="1"/>
          <p:nvPr/>
        </p:nvSpPr>
        <p:spPr bwMode="auto">
          <a:xfrm>
            <a:off x="6352323" y="6015011"/>
            <a:ext cx="5370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Отношение химического состояния серы к соотношениям</a:t>
            </a:r>
            <a:r>
              <a:rPr lang="en-US" sz="1600" dirty="0"/>
              <a:t> SK</a:t>
            </a:r>
            <a:r>
              <a:rPr lang="el-GR" sz="1600" dirty="0"/>
              <a:t>α</a:t>
            </a:r>
            <a:r>
              <a:rPr lang="el-GR" sz="1600" baseline="-25000" dirty="0"/>
              <a:t>1,2</a:t>
            </a:r>
            <a:r>
              <a:rPr lang="en-US" sz="1600" baseline="30000" dirty="0"/>
              <a:t>shift</a:t>
            </a:r>
            <a:r>
              <a:rPr lang="en-US" sz="1600" dirty="0"/>
              <a:t>/SK</a:t>
            </a:r>
            <a:r>
              <a:rPr lang="el-GR" sz="1600" dirty="0"/>
              <a:t>α</a:t>
            </a:r>
            <a:r>
              <a:rPr lang="el-GR" sz="1600" baseline="-25000" dirty="0"/>
              <a:t>1,2</a:t>
            </a:r>
            <a:r>
              <a:rPr lang="el-GR" sz="1600" dirty="0"/>
              <a:t> (</a:t>
            </a:r>
            <a:r>
              <a:rPr lang="en-US" sz="1600" dirty="0"/>
              <a:t>a), SK</a:t>
            </a:r>
            <a:r>
              <a:rPr lang="el-GR" sz="1600" dirty="0"/>
              <a:t>α</a:t>
            </a:r>
            <a:r>
              <a:rPr lang="el-GR" sz="1600" baseline="-25000" dirty="0"/>
              <a:t>3,4</a:t>
            </a:r>
            <a:r>
              <a:rPr lang="el-GR" sz="1600" dirty="0"/>
              <a:t>/</a:t>
            </a:r>
            <a:r>
              <a:rPr lang="en-US" sz="1600" dirty="0"/>
              <a:t>SK</a:t>
            </a:r>
            <a:r>
              <a:rPr lang="el-GR" sz="1600" dirty="0"/>
              <a:t>α</a:t>
            </a:r>
            <a:r>
              <a:rPr lang="el-GR" sz="1600" baseline="-25000" dirty="0"/>
              <a:t>1,2</a:t>
            </a:r>
            <a:r>
              <a:rPr lang="el-GR" sz="1600" dirty="0"/>
              <a:t> (</a:t>
            </a:r>
            <a:r>
              <a:rPr lang="en-US" sz="1600" dirty="0"/>
              <a:t>b), SK</a:t>
            </a:r>
            <a:r>
              <a:rPr lang="el-GR" sz="1600" dirty="0"/>
              <a:t>β′/</a:t>
            </a:r>
            <a:r>
              <a:rPr lang="en-US" sz="1600" dirty="0"/>
              <a:t>SK</a:t>
            </a:r>
            <a:r>
              <a:rPr lang="el-GR" sz="1600" dirty="0"/>
              <a:t>β</a:t>
            </a:r>
            <a:r>
              <a:rPr lang="el-GR" sz="1600" baseline="-25000" dirty="0"/>
              <a:t>1,3</a:t>
            </a:r>
            <a:r>
              <a:rPr lang="el-GR" sz="1600" dirty="0"/>
              <a:t> (</a:t>
            </a:r>
            <a:r>
              <a:rPr lang="en-US" sz="1600" dirty="0"/>
              <a:t>c) and SK</a:t>
            </a:r>
            <a:r>
              <a:rPr lang="el-GR" sz="1600" dirty="0"/>
              <a:t>β</a:t>
            </a:r>
            <a:r>
              <a:rPr lang="el-GR" sz="1600" baseline="-25000" dirty="0"/>
              <a:t>1,3</a:t>
            </a:r>
            <a:r>
              <a:rPr lang="el-GR" sz="1600" dirty="0"/>
              <a:t>/</a:t>
            </a:r>
            <a:r>
              <a:rPr lang="en-US" sz="1600" dirty="0"/>
              <a:t>SK</a:t>
            </a:r>
            <a:r>
              <a:rPr lang="el-GR" sz="1600" dirty="0"/>
              <a:t>α</a:t>
            </a:r>
            <a:r>
              <a:rPr lang="el-GR" sz="1600" baseline="-25000" dirty="0"/>
              <a:t>1,2</a:t>
            </a:r>
            <a:r>
              <a:rPr lang="el-GR" sz="1600" dirty="0"/>
              <a:t> (</a:t>
            </a:r>
            <a:r>
              <a:rPr lang="en-US" sz="1600" dirty="0"/>
              <a:t>d)</a:t>
            </a:r>
            <a:r>
              <a:rPr lang="ru-RU" sz="1600" dirty="0"/>
              <a:t> </a:t>
            </a:r>
            <a:r>
              <a:rPr lang="en-US" sz="1600" dirty="0"/>
              <a:t>[Chubarov et al., 2016]</a:t>
            </a:r>
            <a:r>
              <a:rPr lang="ru-RU" sz="1600" dirty="0"/>
              <a:t> 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972069F-9399-0134-11EF-A2BB77A82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765" y="0"/>
            <a:ext cx="6309235" cy="6027003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C49E4E2F-C7BF-7EE1-4152-4C756FC51E74}"/>
              </a:ext>
            </a:extLst>
          </p:cNvPr>
          <p:cNvSpPr txBox="1"/>
          <p:nvPr/>
        </p:nvSpPr>
        <p:spPr>
          <a:xfrm>
            <a:off x="6173826" y="11992"/>
            <a:ext cx="1584176" cy="47573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SK</a:t>
            </a:r>
            <a:r>
              <a:rPr lang="el-GR" sz="1200" dirty="0"/>
              <a:t>α</a:t>
            </a:r>
            <a:r>
              <a:rPr lang="el-GR" sz="1200" baseline="-25000" dirty="0"/>
              <a:t>1,2</a:t>
            </a:r>
            <a:r>
              <a:rPr lang="en-US" sz="1200" baseline="30000" dirty="0"/>
              <a:t>shift</a:t>
            </a:r>
            <a:r>
              <a:rPr lang="en-US" sz="1200" dirty="0"/>
              <a:t>/SK</a:t>
            </a:r>
            <a:r>
              <a:rPr lang="el-GR" sz="1200" dirty="0"/>
              <a:t>α</a:t>
            </a:r>
            <a:r>
              <a:rPr lang="el-GR" sz="1200" baseline="-25000" dirty="0"/>
              <a:t>1,2</a:t>
            </a:r>
            <a:endParaRPr lang="ru-RU" sz="1200" kern="1200" dirty="0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05F34256-231D-1F75-2272-63CEE0661E96}"/>
              </a:ext>
            </a:extLst>
          </p:cNvPr>
          <p:cNvSpPr txBox="1"/>
          <p:nvPr/>
        </p:nvSpPr>
        <p:spPr>
          <a:xfrm>
            <a:off x="9448800" y="0"/>
            <a:ext cx="1584176" cy="47573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SK</a:t>
            </a:r>
            <a:r>
              <a:rPr lang="el-GR" sz="1200" dirty="0"/>
              <a:t>α</a:t>
            </a:r>
            <a:r>
              <a:rPr lang="el-GR" sz="1200" baseline="-25000" dirty="0"/>
              <a:t>3,4</a:t>
            </a:r>
            <a:r>
              <a:rPr lang="el-GR" sz="1200" dirty="0"/>
              <a:t>/</a:t>
            </a:r>
            <a:r>
              <a:rPr lang="en-US" sz="1200" dirty="0"/>
              <a:t>SK</a:t>
            </a:r>
            <a:r>
              <a:rPr lang="el-GR" sz="1200" dirty="0"/>
              <a:t>α</a:t>
            </a:r>
            <a:r>
              <a:rPr lang="el-GR" sz="1200" baseline="-25000" dirty="0"/>
              <a:t>1,2</a:t>
            </a:r>
            <a:endParaRPr lang="ru-RU" sz="1200" kern="1200" dirty="0"/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B5E4AF4E-21F0-E8F5-9D84-380BB8AB556D}"/>
              </a:ext>
            </a:extLst>
          </p:cNvPr>
          <p:cNvSpPr txBox="1"/>
          <p:nvPr/>
        </p:nvSpPr>
        <p:spPr>
          <a:xfrm>
            <a:off x="6175522" y="3019497"/>
            <a:ext cx="1584176" cy="47573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SK</a:t>
            </a:r>
            <a:r>
              <a:rPr lang="el-GR" sz="1200" dirty="0"/>
              <a:t>β′/</a:t>
            </a:r>
            <a:r>
              <a:rPr lang="en-US" sz="1200" dirty="0"/>
              <a:t>SK</a:t>
            </a:r>
            <a:r>
              <a:rPr lang="el-GR" sz="1200" dirty="0"/>
              <a:t>β</a:t>
            </a:r>
            <a:r>
              <a:rPr lang="el-GR" sz="1200" baseline="-25000" dirty="0"/>
              <a:t>1,3</a:t>
            </a:r>
            <a:endParaRPr lang="ru-RU" sz="1200" kern="1200" dirty="0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BC218C9D-3515-30E1-A7F9-4E863014A54C}"/>
              </a:ext>
            </a:extLst>
          </p:cNvPr>
          <p:cNvSpPr txBox="1"/>
          <p:nvPr/>
        </p:nvSpPr>
        <p:spPr>
          <a:xfrm>
            <a:off x="9453736" y="3019497"/>
            <a:ext cx="1584176" cy="47573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SK</a:t>
            </a:r>
            <a:r>
              <a:rPr lang="el-GR" sz="1200" dirty="0"/>
              <a:t>β</a:t>
            </a:r>
            <a:r>
              <a:rPr lang="el-GR" sz="1200" baseline="-25000" dirty="0"/>
              <a:t>1,3</a:t>
            </a:r>
            <a:r>
              <a:rPr lang="el-GR" sz="1200" dirty="0"/>
              <a:t>/</a:t>
            </a:r>
            <a:r>
              <a:rPr lang="en-US" sz="1200" dirty="0"/>
              <a:t>SK</a:t>
            </a:r>
            <a:r>
              <a:rPr lang="el-GR" sz="1200" dirty="0"/>
              <a:t>α</a:t>
            </a:r>
            <a:r>
              <a:rPr lang="el-GR" sz="1200" baseline="-25000" dirty="0"/>
              <a:t>1,2</a:t>
            </a:r>
            <a:endParaRPr lang="ru-RU" sz="1200" kern="1200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A5353AC3-C569-4A8D-E365-B55AB4973F3F}"/>
              </a:ext>
            </a:extLst>
          </p:cNvPr>
          <p:cNvSpPr txBox="1">
            <a:spLocks/>
          </p:cNvSpPr>
          <p:nvPr/>
        </p:nvSpPr>
        <p:spPr bwMode="auto"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3B4591B-0EE0-41C3-A260-1B172F53AF11}" type="slidenum">
              <a:rPr lang="ru-RU" sz="2000" smtClean="0">
                <a:solidFill>
                  <a:schemeClr val="tx1"/>
                </a:solidFill>
              </a:rPr>
              <a:pPr>
                <a:defRPr/>
              </a:pPr>
              <a:t>31</a:t>
            </a:fld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686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>
            <a:extLst>
              <a:ext uri="{FF2B5EF4-FFF2-40B4-BE49-F238E27FC236}">
                <a16:creationId xmlns:a16="http://schemas.microsoft.com/office/drawing/2014/main" id="{255C8358-AC9F-4601-98A3-C071792CCFBC}"/>
              </a:ext>
            </a:extLst>
          </p:cNvPr>
          <p:cNvSpPr txBox="1">
            <a:spLocks/>
          </p:cNvSpPr>
          <p:nvPr/>
        </p:nvSpPr>
        <p:spPr>
          <a:xfrm>
            <a:off x="3578887" y="3113446"/>
            <a:ext cx="8307192" cy="3110249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Для химического датирования микрогетерогенных минералов необходимо: </a:t>
            </a:r>
          </a:p>
          <a:p>
            <a:pPr marL="285750" indent="-285750" eaLnBrk="1" hangingPunct="1">
              <a:spcBef>
                <a:spcPts val="600"/>
              </a:spcBef>
            </a:pPr>
            <a:r>
              <a:rPr lang="ru-RU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точное определения </a:t>
            </a:r>
            <a:r>
              <a:rPr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U, Th, Pb</a:t>
            </a:r>
            <a:endParaRPr lang="ru-RU" altLang="ja-JP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ts val="600"/>
              </a:spcBef>
            </a:pPr>
            <a:r>
              <a:rPr lang="ru-RU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диагностика нарушений </a:t>
            </a:r>
            <a:r>
              <a:rPr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U-Th-Pb</a:t>
            </a:r>
            <a:r>
              <a:rPr lang="ru-RU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-системы</a:t>
            </a:r>
            <a:endParaRPr lang="en-US" altLang="ja-JP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ts val="600"/>
              </a:spcBef>
            </a:pPr>
            <a:r>
              <a:rPr lang="ru-RU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содержания радиогенного </a:t>
            </a:r>
            <a:r>
              <a:rPr lang="ru-RU" altLang="ja-JP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ru-RU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, превышающие пределы обнаружения</a:t>
            </a:r>
            <a:endParaRPr lang="en-US" altLang="ja-JP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ts val="600"/>
              </a:spcBef>
            </a:pPr>
            <a:r>
              <a:rPr lang="ru-RU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содержание </a:t>
            </a:r>
            <a:r>
              <a:rPr lang="ru-RU" altLang="ja-JP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нерадиогенного</a:t>
            </a:r>
            <a:r>
              <a:rPr lang="ru-RU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ru-RU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 по сравнению с радиогенным незначительно</a:t>
            </a:r>
            <a:endParaRPr lang="en-US" altLang="ja-JP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ts val="600"/>
              </a:spcBef>
            </a:pPr>
            <a:r>
              <a:rPr lang="ru-RU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микронная гомогенность</a:t>
            </a:r>
            <a:endParaRPr lang="en-US" altLang="ja-JP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None/>
            </a:pPr>
            <a:endParaRPr lang="en-US" altLang="ja-JP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None/>
            </a:pPr>
            <a:r>
              <a:rPr lang="ru-RU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Подходящие минералы</a:t>
            </a:r>
            <a:r>
              <a:rPr lang="ru-RU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: 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онацит,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ксенотим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уранинит,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торианит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циркон и др. </a:t>
            </a:r>
          </a:p>
        </p:txBody>
      </p:sp>
      <p:graphicFrame>
        <p:nvGraphicFramePr>
          <p:cNvPr id="10" name="Объект 54">
            <a:extLst>
              <a:ext uri="{FF2B5EF4-FFF2-40B4-BE49-F238E27FC236}">
                <a16:creationId xmlns:a16="http://schemas.microsoft.com/office/drawing/2014/main" id="{0A406651-A263-49D9-BF53-975C2853DC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1403532"/>
              </p:ext>
            </p:extLst>
          </p:nvPr>
        </p:nvGraphicFramePr>
        <p:xfrm>
          <a:off x="3686739" y="2292823"/>
          <a:ext cx="8091488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6350000" imgH="393700" progId="Equation.3">
                  <p:embed/>
                </p:oleObj>
              </mc:Choice>
              <mc:Fallback>
                <p:oleObj name="Формула" r:id="rId2" imgW="6350000" imgH="393700" progId="Equation.3">
                  <p:embed/>
                  <p:pic>
                    <p:nvPicPr>
                      <p:cNvPr id="10" name="Объект 54">
                        <a:extLst>
                          <a:ext uri="{FF2B5EF4-FFF2-40B4-BE49-F238E27FC236}">
                            <a16:creationId xmlns:a16="http://schemas.microsoft.com/office/drawing/2014/main" id="{0A406651-A263-49D9-BF53-975C2853DC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6739" y="2292823"/>
                        <a:ext cx="8091488" cy="5016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" descr="D:\#Научная работа в ИГГ\КОНФ ДОКЛ СТАТ\Конференции - семинары - сообщения\2017-09 - CAM (Vienna)\Схема распада-02.jpg">
            <a:extLst>
              <a:ext uri="{FF2B5EF4-FFF2-40B4-BE49-F238E27FC236}">
                <a16:creationId xmlns:a16="http://schemas.microsoft.com/office/drawing/2014/main" id="{EE097C8A-4BFA-4E2D-8FC5-C98EA4E16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84" y="1575594"/>
            <a:ext cx="3111500" cy="37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A98410-285C-4FF4-98C8-89F3BFE575BD}"/>
              </a:ext>
            </a:extLst>
          </p:cNvPr>
          <p:cNvSpPr txBox="1"/>
          <p:nvPr/>
        </p:nvSpPr>
        <p:spPr>
          <a:xfrm>
            <a:off x="2720346" y="5234781"/>
            <a:ext cx="77628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j-lt"/>
                <a:cs typeface="+mn-cs"/>
              </a:rPr>
              <a:t>Время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AF695C-0340-423A-B7B0-E5900A8293F6}"/>
              </a:ext>
            </a:extLst>
          </p:cNvPr>
          <p:cNvSpPr txBox="1"/>
          <p:nvPr/>
        </p:nvSpPr>
        <p:spPr>
          <a:xfrm>
            <a:off x="2167896" y="4129881"/>
            <a:ext cx="10429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j-lt"/>
                <a:cs typeface="+mn-cs"/>
              </a:rPr>
              <a:t>Вторичные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j-lt"/>
                <a:cs typeface="+mn-cs"/>
              </a:rPr>
              <a:t>изменения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177B36AD-EB12-4E4B-A867-9CED1C6BD401}"/>
              </a:ext>
            </a:extLst>
          </p:cNvPr>
          <p:cNvCxnSpPr/>
          <p:nvPr/>
        </p:nvCxnSpPr>
        <p:spPr>
          <a:xfrm flipH="1">
            <a:off x="1231271" y="4539456"/>
            <a:ext cx="984250" cy="401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23957508-CB51-43B3-8C0C-249E0B2861E1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1520196" y="4261644"/>
            <a:ext cx="647700" cy="130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52">
            <a:extLst>
              <a:ext uri="{FF2B5EF4-FFF2-40B4-BE49-F238E27FC236}">
                <a16:creationId xmlns:a16="http://schemas.microsoft.com/office/drawing/2014/main" id="{984E00B6-53C9-40FB-A585-211843D40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3909" y="2813844"/>
            <a:ext cx="401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1400"/>
              <a:t>Δ</a:t>
            </a:r>
            <a:r>
              <a:rPr lang="en-US" altLang="ru-RU" sz="1400"/>
              <a:t>U</a:t>
            </a:r>
            <a:endParaRPr lang="ru-RU" altLang="ru-RU" sz="1400"/>
          </a:p>
        </p:txBody>
      </p:sp>
      <p:sp>
        <p:nvSpPr>
          <p:cNvPr id="19" name="TextBox 53">
            <a:extLst>
              <a:ext uri="{FF2B5EF4-FFF2-40B4-BE49-F238E27FC236}">
                <a16:creationId xmlns:a16="http://schemas.microsoft.com/office/drawing/2014/main" id="{2AACEDCE-41E2-4C55-9772-EC4624D6E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384" y="3510756"/>
            <a:ext cx="468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1400"/>
              <a:t>Δ</a:t>
            </a:r>
            <a:r>
              <a:rPr lang="en-US" altLang="ru-RU" sz="1400"/>
              <a:t>Th</a:t>
            </a:r>
            <a:endParaRPr lang="ru-RU" altLang="ru-RU" sz="1400"/>
          </a:p>
        </p:txBody>
      </p:sp>
      <p:sp>
        <p:nvSpPr>
          <p:cNvPr id="20" name="TextBox 55">
            <a:extLst>
              <a:ext uri="{FF2B5EF4-FFF2-40B4-BE49-F238E27FC236}">
                <a16:creationId xmlns:a16="http://schemas.microsoft.com/office/drawing/2014/main" id="{E336F5AC-C72C-4B18-B0D2-DD3DE4B42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321" y="4788694"/>
            <a:ext cx="4730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1400"/>
              <a:t>Δ</a:t>
            </a:r>
            <a:r>
              <a:rPr lang="en-US" altLang="ru-RU" sz="1400"/>
              <a:t>Pb</a:t>
            </a:r>
            <a:endParaRPr lang="ru-RU" altLang="ru-RU" sz="1400"/>
          </a:p>
        </p:txBody>
      </p:sp>
      <p:sp>
        <p:nvSpPr>
          <p:cNvPr id="21" name="TextBox 56">
            <a:extLst>
              <a:ext uri="{FF2B5EF4-FFF2-40B4-BE49-F238E27FC236}">
                <a16:creationId xmlns:a16="http://schemas.microsoft.com/office/drawing/2014/main" id="{3409994F-D799-4852-AAC2-997F08F30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6" y="2155031"/>
            <a:ext cx="300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/>
              <a:t>U</a:t>
            </a:r>
            <a:endParaRPr lang="ru-RU" altLang="ru-RU" sz="1400"/>
          </a:p>
        </p:txBody>
      </p:sp>
      <p:sp>
        <p:nvSpPr>
          <p:cNvPr id="22" name="TextBox 57">
            <a:extLst>
              <a:ext uri="{FF2B5EF4-FFF2-40B4-BE49-F238E27FC236}">
                <a16:creationId xmlns:a16="http://schemas.microsoft.com/office/drawing/2014/main" id="{EB13CBF0-0DCA-4C88-8905-F7830B339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21" y="2813844"/>
            <a:ext cx="368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/>
              <a:t>Th</a:t>
            </a:r>
            <a:endParaRPr lang="ru-RU" altLang="ru-RU" sz="1400"/>
          </a:p>
        </p:txBody>
      </p:sp>
      <p:sp>
        <p:nvSpPr>
          <p:cNvPr id="23" name="TextBox 59">
            <a:extLst>
              <a:ext uri="{FF2B5EF4-FFF2-40B4-BE49-F238E27FC236}">
                <a16:creationId xmlns:a16="http://schemas.microsoft.com/office/drawing/2014/main" id="{9BECD99F-3308-4898-911F-7A8F3F246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71" y="4887119"/>
            <a:ext cx="373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/>
              <a:t>Pb</a:t>
            </a:r>
            <a:endParaRPr lang="ru-RU" altLang="ru-RU" sz="1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40EE63-D82D-479C-8D5E-9205C062681F}"/>
              </a:ext>
            </a:extLst>
          </p:cNvPr>
          <p:cNvSpPr txBox="1"/>
          <p:nvPr/>
        </p:nvSpPr>
        <p:spPr>
          <a:xfrm>
            <a:off x="226384" y="3680619"/>
            <a:ext cx="1077912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j-lt"/>
                <a:cs typeface="+mn-cs"/>
              </a:rPr>
              <a:t>Дисперсия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j-lt"/>
                <a:cs typeface="+mn-cs"/>
              </a:rPr>
              <a:t>в минерале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73B52C2B-4279-42E7-9D2D-737886896812}"/>
              </a:ext>
            </a:extLst>
          </p:cNvPr>
          <p:cNvCxnSpPr/>
          <p:nvPr/>
        </p:nvCxnSpPr>
        <p:spPr>
          <a:xfrm flipH="1" flipV="1">
            <a:off x="327984" y="2545556"/>
            <a:ext cx="223837" cy="113506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4601D69A-4900-4F69-BCAF-C7AFAB6597AF}"/>
              </a:ext>
            </a:extLst>
          </p:cNvPr>
          <p:cNvCxnSpPr/>
          <p:nvPr/>
        </p:nvCxnSpPr>
        <p:spPr>
          <a:xfrm flipH="1" flipV="1">
            <a:off x="327984" y="1969294"/>
            <a:ext cx="230187" cy="171132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3DE81A26-F888-49C7-9C27-075E59ED2657}"/>
              </a:ext>
            </a:extLst>
          </p:cNvPr>
          <p:cNvCxnSpPr/>
          <p:nvPr/>
        </p:nvCxnSpPr>
        <p:spPr>
          <a:xfrm flipH="1">
            <a:off x="308934" y="4193381"/>
            <a:ext cx="152400" cy="9921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275E60F-979B-43E9-B7B2-4A2B51E742A7}"/>
              </a:ext>
            </a:extLst>
          </p:cNvPr>
          <p:cNvSpPr txBox="1"/>
          <p:nvPr/>
        </p:nvSpPr>
        <p:spPr>
          <a:xfrm>
            <a:off x="2055184" y="1872456"/>
            <a:ext cx="12160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j-lt"/>
                <a:cs typeface="+mn-cs"/>
              </a:rPr>
              <a:t>Погрешность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3AA93E1E-DEE2-4251-B60F-794BB624474C}"/>
              </a:ext>
            </a:extLst>
          </p:cNvPr>
          <p:cNvCxnSpPr/>
          <p:nvPr/>
        </p:nvCxnSpPr>
        <p:spPr>
          <a:xfrm flipH="1">
            <a:off x="2036134" y="2170906"/>
            <a:ext cx="247650" cy="654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71">
            <a:extLst>
              <a:ext uri="{FF2B5EF4-FFF2-40B4-BE49-F238E27FC236}">
                <a16:creationId xmlns:a16="http://schemas.microsoft.com/office/drawing/2014/main" id="{4D163413-DB52-4F1A-A4A2-5BEB3D6E6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371" y="5210969"/>
            <a:ext cx="390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/>
              <a:t>t</a:t>
            </a:r>
            <a:r>
              <a:rPr lang="en-US" altLang="ru-RU" sz="1600" b="1" baseline="-25000"/>
              <a:t>a1</a:t>
            </a:r>
            <a:endParaRPr lang="ru-RU" altLang="ru-RU" sz="1600" b="1" baseline="-25000"/>
          </a:p>
        </p:txBody>
      </p:sp>
      <p:sp>
        <p:nvSpPr>
          <p:cNvPr id="31" name="TextBox 72">
            <a:extLst>
              <a:ext uri="{FF2B5EF4-FFF2-40B4-BE49-F238E27FC236}">
                <a16:creationId xmlns:a16="http://schemas.microsoft.com/office/drawing/2014/main" id="{D8F87C8E-4666-463B-9BC5-471CD9AB9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5734" y="5210969"/>
            <a:ext cx="3889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/>
              <a:t>t</a:t>
            </a:r>
            <a:r>
              <a:rPr lang="en-US" altLang="ru-RU" sz="1600" b="1" baseline="-25000"/>
              <a:t>a2</a:t>
            </a:r>
            <a:endParaRPr lang="ru-RU" altLang="ru-RU" sz="1600" b="1" baseline="-25000"/>
          </a:p>
        </p:txBody>
      </p:sp>
      <p:sp>
        <p:nvSpPr>
          <p:cNvPr id="32" name="TextBox 73">
            <a:extLst>
              <a:ext uri="{FF2B5EF4-FFF2-40B4-BE49-F238E27FC236}">
                <a16:creationId xmlns:a16="http://schemas.microsoft.com/office/drawing/2014/main" id="{396C06CD-F9A7-4001-99C0-70A57138F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671" y="5210969"/>
            <a:ext cx="2555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/>
              <a:t>t</a:t>
            </a:r>
            <a:endParaRPr lang="ru-RU" altLang="ru-RU" sz="1600" b="1" baseline="-25000"/>
          </a:p>
        </p:txBody>
      </p:sp>
      <p:sp>
        <p:nvSpPr>
          <p:cNvPr id="33" name="Скругленный прямоугольник 41">
            <a:extLst>
              <a:ext uri="{FF2B5EF4-FFF2-40B4-BE49-F238E27FC236}">
                <a16:creationId xmlns:a16="http://schemas.microsoft.com/office/drawing/2014/main" id="{9AF8F8AA-4F0F-48F8-91CF-692F91C3E005}"/>
              </a:ext>
            </a:extLst>
          </p:cNvPr>
          <p:cNvSpPr/>
          <p:nvPr/>
        </p:nvSpPr>
        <p:spPr>
          <a:xfrm>
            <a:off x="4136002" y="2364261"/>
            <a:ext cx="423862" cy="3603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Прямоугольник 9">
            <a:extLst>
              <a:ext uri="{FF2B5EF4-FFF2-40B4-BE49-F238E27FC236}">
                <a16:creationId xmlns:a16="http://schemas.microsoft.com/office/drawing/2014/main" id="{2F3751B4-D71E-4910-B9E0-AFF3721B5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8912" y="1686726"/>
            <a:ext cx="2032000" cy="33813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3429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1700" indent="-3429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ja-JP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ja-JP" sz="1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altLang="ja-JP" sz="1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232</a:t>
            </a:r>
            <a:r>
              <a:rPr lang="ru-RU" altLang="ja-JP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ja-JP" sz="1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exp(-λ</a:t>
            </a:r>
            <a:r>
              <a:rPr lang="ru-RU" altLang="ja-JP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232</a:t>
            </a:r>
            <a:r>
              <a:rPr lang="ru-RU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t)</a:t>
            </a:r>
          </a:p>
        </p:txBody>
      </p:sp>
      <p:sp>
        <p:nvSpPr>
          <p:cNvPr id="35" name="Прямоугольник 9">
            <a:extLst>
              <a:ext uri="{FF2B5EF4-FFF2-40B4-BE49-F238E27FC236}">
                <a16:creationId xmlns:a16="http://schemas.microsoft.com/office/drawing/2014/main" id="{16219D60-D7ED-4391-94C7-3DC63771A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9337" y="1694663"/>
            <a:ext cx="3230563" cy="338138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3429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1700" indent="-3429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ja-JP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ja-JP" sz="1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altLang="ja-JP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ru-RU" altLang="ja-JP" sz="1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235</a:t>
            </a:r>
            <a:r>
              <a:rPr lang="ru-RU" altLang="ja-JP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ja-JP" sz="1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еxp(-λ</a:t>
            </a:r>
            <a:r>
              <a:rPr lang="ru-RU" altLang="ja-JP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235</a:t>
            </a:r>
            <a:r>
              <a:rPr lang="ru-RU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t)+</a:t>
            </a:r>
            <a:r>
              <a:rPr lang="ru-RU" altLang="ja-JP" sz="1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ru-RU" altLang="ja-JP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ja-JP" sz="1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exp(-λ</a:t>
            </a:r>
            <a:r>
              <a:rPr lang="ru-RU" altLang="ja-JP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ru-RU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t)</a:t>
            </a:r>
          </a:p>
        </p:txBody>
      </p:sp>
      <p:sp>
        <p:nvSpPr>
          <p:cNvPr id="36" name="Стрелка вправо 38">
            <a:extLst>
              <a:ext uri="{FF2B5EF4-FFF2-40B4-BE49-F238E27FC236}">
                <a16:creationId xmlns:a16="http://schemas.microsoft.com/office/drawing/2014/main" id="{67A03B03-29BA-4FE9-B73B-7F8FE006B9F1}"/>
              </a:ext>
            </a:extLst>
          </p:cNvPr>
          <p:cNvSpPr/>
          <p:nvPr/>
        </p:nvSpPr>
        <p:spPr>
          <a:xfrm>
            <a:off x="5389262" y="1766101"/>
            <a:ext cx="757238" cy="157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279538-68DF-452F-8BE7-022CC553451E}"/>
              </a:ext>
            </a:extLst>
          </p:cNvPr>
          <p:cNvSpPr txBox="1"/>
          <p:nvPr/>
        </p:nvSpPr>
        <p:spPr>
          <a:xfrm>
            <a:off x="3639837" y="1700494"/>
            <a:ext cx="1439863" cy="338138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ja-JP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1600" b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altLang="ja-JP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ja-JP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1600" b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fr-FR" altLang="ja-JP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exp(</a:t>
            </a:r>
            <a:r>
              <a:rPr lang="ru-RU" altLang="ja-JP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fr-FR" altLang="ja-JP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altLang="ja-JP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altLang="ru-RU" sz="1600" dirty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38" name="Объект 2">
            <a:extLst>
              <a:ext uri="{FF2B5EF4-FFF2-40B4-BE49-F238E27FC236}">
                <a16:creationId xmlns:a16="http://schemas.microsoft.com/office/drawing/2014/main" id="{255C8358-AC9F-4601-98A3-C071792CCFBC}"/>
              </a:ext>
            </a:extLst>
          </p:cNvPr>
          <p:cNvSpPr txBox="1">
            <a:spLocks/>
          </p:cNvSpPr>
          <p:nvPr/>
        </p:nvSpPr>
        <p:spPr>
          <a:xfrm>
            <a:off x="3557535" y="1234376"/>
            <a:ext cx="7690141" cy="473832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ru-RU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Уравнение радиоактивного распада:</a:t>
            </a:r>
            <a:endParaRPr lang="ru-RU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Объект 2">
            <a:extLst>
              <a:ext uri="{FF2B5EF4-FFF2-40B4-BE49-F238E27FC236}">
                <a16:creationId xmlns:a16="http://schemas.microsoft.com/office/drawing/2014/main" id="{255C8358-AC9F-4601-98A3-C071792CCFBC}"/>
              </a:ext>
            </a:extLst>
          </p:cNvPr>
          <p:cNvSpPr txBox="1">
            <a:spLocks/>
          </p:cNvSpPr>
          <p:nvPr/>
        </p:nvSpPr>
        <p:spPr>
          <a:xfrm>
            <a:off x="443077" y="5738054"/>
            <a:ext cx="2869229" cy="323633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Вотяков и др., 2011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ru-RU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C9463CE3-CC09-BB6D-FE83-1D34103FF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A3B4591B-0EE0-41C3-A260-1B172F53AF11}" type="slidenum">
              <a:rPr lang="ru-RU" sz="2000" smtClean="0">
                <a:solidFill>
                  <a:schemeClr val="tx1"/>
                </a:solidFill>
              </a:rPr>
              <a:t>32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CAC0BFD-A94D-5D98-A317-A71D4B2B3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259"/>
            <a:ext cx="10515600" cy="662782"/>
          </a:xfrm>
        </p:spPr>
        <p:txBody>
          <a:bodyPr>
            <a:normAutofit/>
          </a:bodyPr>
          <a:lstStyle/>
          <a:p>
            <a:r>
              <a:rPr lang="ru-RU" sz="4000" dirty="0"/>
              <a:t>Химическое датирование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3872027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506" y="705795"/>
            <a:ext cx="6074494" cy="4684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Алгоритм анализа монацита микронного размера при химическом датировании</a:t>
            </a:r>
          </a:p>
          <a:p>
            <a:r>
              <a:rPr lang="ru-RU" sz="1800" dirty="0"/>
              <a:t>анализ текстуры зерен на основе их картирования по параметрам колебательной моды ν</a:t>
            </a:r>
            <a:r>
              <a:rPr lang="ru-RU" sz="1800" baseline="-25000" dirty="0"/>
              <a:t>1</a:t>
            </a:r>
            <a:r>
              <a:rPr lang="ru-RU" sz="1800" dirty="0"/>
              <a:t>(PO</a:t>
            </a:r>
            <a:r>
              <a:rPr lang="ru-RU" sz="1800" baseline="-25000" dirty="0"/>
              <a:t>4</a:t>
            </a:r>
            <a:r>
              <a:rPr lang="ru-RU" sz="1800" dirty="0"/>
              <a:t>) в </a:t>
            </a:r>
            <a:r>
              <a:rPr lang="ru-RU" sz="1800" dirty="0" err="1"/>
              <a:t>рамановских</a:t>
            </a:r>
            <a:r>
              <a:rPr lang="ru-RU" sz="1800" dirty="0"/>
              <a:t> спектрах; </a:t>
            </a:r>
          </a:p>
          <a:p>
            <a:r>
              <a:rPr lang="ru-RU" sz="1800" dirty="0"/>
              <a:t>анализ особенностей кристаллохимии минерала, его </a:t>
            </a:r>
            <a:r>
              <a:rPr lang="ru-RU" sz="1800" dirty="0" err="1"/>
              <a:t>авторадиационного</a:t>
            </a:r>
            <a:r>
              <a:rPr lang="ru-RU" sz="1800" dirty="0"/>
              <a:t> разупорядочения;</a:t>
            </a:r>
          </a:p>
          <a:p>
            <a:r>
              <a:rPr lang="ru-RU" sz="1800" dirty="0"/>
              <a:t>оценка областей генерации рентгеновского излучения и пространственного разрешения </a:t>
            </a:r>
            <a:r>
              <a:rPr lang="ru-RU" sz="1800" dirty="0" err="1"/>
              <a:t>микрозонда</a:t>
            </a:r>
            <a:r>
              <a:rPr lang="ru-RU" sz="1800" dirty="0"/>
              <a:t> с использованием математического моделирования; </a:t>
            </a:r>
          </a:p>
          <a:p>
            <a:r>
              <a:rPr lang="ru-RU" sz="1800" dirty="0"/>
              <a:t>датирование выделенных зон в зерне, оценка доз автооблучения и соотношения радиационного и химического факторов структурного разупорядочения [Вотяков и др., 2011].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844CE0B-3C44-2B2F-CC68-6FE08FC1FA5D}"/>
              </a:ext>
            </a:extLst>
          </p:cNvPr>
          <p:cNvSpPr txBox="1">
            <a:spLocks/>
          </p:cNvSpPr>
          <p:nvPr/>
        </p:nvSpPr>
        <p:spPr bwMode="auto">
          <a:xfrm>
            <a:off x="0" y="30976"/>
            <a:ext cx="121920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latin typeface="+mn-lt"/>
                <a:cs typeface="Arial" panose="020B0604020202020204" pitchFamily="34" charset="0"/>
              </a:rPr>
              <a:t>Микрозондовое неизотопное 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U-Th-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Pb</a:t>
            </a:r>
            <a:r>
              <a:rPr lang="en-US" sz="2800" baseline="-25000" dirty="0" err="1">
                <a:latin typeface="+mn-lt"/>
                <a:cs typeface="Arial" panose="020B0604020202020204" pitchFamily="34" charset="0"/>
              </a:rPr>
              <a:t>tot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-</a:t>
            </a:r>
            <a:r>
              <a:rPr lang="ru-RU" sz="2800" dirty="0">
                <a:latin typeface="+mn-lt"/>
                <a:cs typeface="Arial" panose="020B0604020202020204" pitchFamily="34" charset="0"/>
              </a:rPr>
              <a:t>датирование минералов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247" y="4890700"/>
            <a:ext cx="604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Апробация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международный образец сравнения монацита </a:t>
            </a:r>
            <a:r>
              <a:rPr lang="ru-RU" dirty="0" err="1"/>
              <a:t>Trebilcock</a:t>
            </a:r>
            <a:r>
              <a:rPr lang="ru-RU" dirty="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монациты из лейкогранитов </a:t>
            </a:r>
            <a:r>
              <a:rPr lang="ru-RU" dirty="0" err="1"/>
              <a:t>Пещернинского</a:t>
            </a:r>
            <a:r>
              <a:rPr lang="ru-RU" dirty="0"/>
              <a:t> штока и Шарташского массива (Средний Урал).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B05819-170D-BDD9-6085-A9146A789E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90"/>
          <a:stretch/>
        </p:blipFill>
        <p:spPr bwMode="auto">
          <a:xfrm>
            <a:off x="8162938" y="4459623"/>
            <a:ext cx="3842706" cy="19963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76D631-323D-48B2-A211-3376D5501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66" y="2461377"/>
            <a:ext cx="4375278" cy="19322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86C2D7-E846-4AE7-BCE2-C0112E4EE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043" y="679765"/>
            <a:ext cx="3137275" cy="17389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7B4D6A-C081-4FD8-81DF-F0B623C1B59F}"/>
              </a:ext>
            </a:extLst>
          </p:cNvPr>
          <p:cNvSpPr txBox="1"/>
          <p:nvPr/>
        </p:nvSpPr>
        <p:spPr bwMode="auto">
          <a:xfrm>
            <a:off x="7363666" y="1177765"/>
            <a:ext cx="1391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Монацит </a:t>
            </a:r>
            <a:r>
              <a:rPr kumimoji="0" lang="en-GB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Trebilcock</a:t>
            </a:r>
            <a:endParaRPr kumimoji="0" lang="ru-RU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8B9ED6-A40D-4D67-8B90-E3B6D06D1677}"/>
              </a:ext>
            </a:extLst>
          </p:cNvPr>
          <p:cNvSpPr txBox="1"/>
          <p:nvPr/>
        </p:nvSpPr>
        <p:spPr bwMode="auto">
          <a:xfrm>
            <a:off x="5830262" y="2946932"/>
            <a:ext cx="1833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Монацит Шарташского массива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CBEDE7-BFA6-4783-A535-8A54C0AB7F3A}"/>
              </a:ext>
            </a:extLst>
          </p:cNvPr>
          <p:cNvSpPr txBox="1"/>
          <p:nvPr/>
        </p:nvSpPr>
        <p:spPr bwMode="auto">
          <a:xfrm>
            <a:off x="6353894" y="5029200"/>
            <a:ext cx="1809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Монацит </a:t>
            </a:r>
            <a:r>
              <a:rPr kumimoji="0" lang="ru-RU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лейкогранита</a:t>
            </a: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ru-RU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Пещернинского</a:t>
            </a: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штока</a:t>
            </a:r>
          </a:p>
        </p:txBody>
      </p:sp>
      <p:sp>
        <p:nvSpPr>
          <p:cNvPr id="2" name="Номер слайда 3">
            <a:extLst>
              <a:ext uri="{FF2B5EF4-FFF2-40B4-BE49-F238E27FC236}">
                <a16:creationId xmlns:a16="http://schemas.microsoft.com/office/drawing/2014/main" id="{99DA37EF-80F4-D103-AF3D-458FACB98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33</a:t>
            </a:fld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44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743975" y="5519756"/>
            <a:ext cx="5225211" cy="1519553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2000" dirty="0">
                <a:cs typeface="Arial" panose="020B0604020202020204" pitchFamily="34" charset="0"/>
              </a:rPr>
              <a:t>Возраст монацитов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ru-RU" sz="2000" dirty="0">
                <a:cs typeface="Arial" panose="020B0604020202020204" pitchFamily="34" charset="0"/>
              </a:rPr>
              <a:t>в рамках погрешности согласуется с данными изотопных датировок, полученных ранее, и </a:t>
            </a:r>
            <a:r>
              <a:rPr lang="en-US" sz="2000" dirty="0">
                <a:cs typeface="Arial" panose="020B0604020202020204" pitchFamily="34" charset="0"/>
              </a:rPr>
              <a:t>SHRIMP</a:t>
            </a:r>
            <a:r>
              <a:rPr lang="ru-RU" sz="2000" dirty="0">
                <a:cs typeface="Arial" panose="020B0604020202020204" pitchFamily="34" charset="0"/>
              </a:rPr>
              <a:t>-датировок сосуществующих цирконов.</a:t>
            </a:r>
            <a:endParaRPr sz="2000" dirty="0"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12E4D1-FC94-F9A8-D5C9-CC7CA7B6A0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7" t="46511" r="3694"/>
          <a:stretch/>
        </p:blipFill>
        <p:spPr>
          <a:xfrm>
            <a:off x="87718" y="1029419"/>
            <a:ext cx="6290632" cy="25724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19D19D-7C1D-28D6-DCB8-F5EF6DE985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70"/>
          <a:stretch/>
        </p:blipFill>
        <p:spPr bwMode="auto">
          <a:xfrm>
            <a:off x="87718" y="3953980"/>
            <a:ext cx="6472759" cy="24954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85BC4C-1B8E-6D19-6A60-3558F4EE0E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2" t="46977" b="3113"/>
          <a:stretch/>
        </p:blipFill>
        <p:spPr bwMode="auto">
          <a:xfrm>
            <a:off x="6466068" y="1016763"/>
            <a:ext cx="5539774" cy="28397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674575" y="3490359"/>
            <a:ext cx="502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Монацит </a:t>
            </a:r>
            <a:r>
              <a:rPr kumimoji="0" lang="en-GB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Trebilcock</a:t>
            </a:r>
            <a:endParaRPr kumimoji="0" lang="ru-RU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D3CB03-2481-2DE0-910F-B206003FCF61}"/>
              </a:ext>
            </a:extLst>
          </p:cNvPr>
          <p:cNvSpPr txBox="1"/>
          <p:nvPr/>
        </p:nvSpPr>
        <p:spPr bwMode="auto">
          <a:xfrm>
            <a:off x="151362" y="6449441"/>
            <a:ext cx="647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Монацит </a:t>
            </a:r>
            <a:r>
              <a:rPr kumimoji="0" lang="ru-RU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лейкогранита</a:t>
            </a: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ru-RU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Пещернинского</a:t>
            </a: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штока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8088B7-B025-B9CB-DFDA-E9009A1E0418}"/>
              </a:ext>
            </a:extLst>
          </p:cNvPr>
          <p:cNvSpPr txBox="1"/>
          <p:nvPr/>
        </p:nvSpPr>
        <p:spPr bwMode="auto">
          <a:xfrm>
            <a:off x="6544051" y="3903637"/>
            <a:ext cx="5719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Монацит </a:t>
            </a:r>
            <a:r>
              <a:rPr kumimoji="0" lang="ru-RU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Шарташского</a:t>
            </a: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массива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C73EFC-4A37-764A-80D4-02799012F034}"/>
              </a:ext>
            </a:extLst>
          </p:cNvPr>
          <p:cNvSpPr txBox="1"/>
          <p:nvPr/>
        </p:nvSpPr>
        <p:spPr bwMode="auto">
          <a:xfrm>
            <a:off x="6743975" y="4483064"/>
            <a:ext cx="5360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Монацит </a:t>
            </a:r>
            <a:r>
              <a:rPr kumimoji="0" lang="en-GB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Trebilcock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 – 272±2 млн. лет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Монацит </a:t>
            </a:r>
            <a:r>
              <a:rPr kumimoji="0" lang="ru-RU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Пешернинского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штока - 396±3 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млн. лет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Монацит </a:t>
            </a:r>
            <a:r>
              <a:rPr kumimoji="0" lang="ru-RU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Шарташского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массива – 302-305 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млн. лет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E844CE0B-3C44-2B2F-CC68-6FE08FC1FA5D}"/>
              </a:ext>
            </a:extLst>
          </p:cNvPr>
          <p:cNvSpPr txBox="1">
            <a:spLocks/>
          </p:cNvSpPr>
          <p:nvPr/>
        </p:nvSpPr>
        <p:spPr bwMode="auto">
          <a:xfrm>
            <a:off x="0" y="30976"/>
            <a:ext cx="121920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err="1">
                <a:latin typeface="+mn-lt"/>
                <a:cs typeface="Arial" panose="020B0604020202020204" pitchFamily="34" charset="0"/>
              </a:rPr>
              <a:t>Микрозондовое</a:t>
            </a:r>
            <a:r>
              <a:rPr lang="ru-RU" sz="2800" dirty="0">
                <a:latin typeface="+mn-lt"/>
                <a:cs typeface="Arial" panose="020B0604020202020204" pitchFamily="34" charset="0"/>
              </a:rPr>
              <a:t> неизотопное 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U-Th-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Pb</a:t>
            </a:r>
            <a:r>
              <a:rPr lang="en-US" sz="2800" baseline="-25000" dirty="0" err="1">
                <a:latin typeface="+mn-lt"/>
                <a:cs typeface="Arial" panose="020B0604020202020204" pitchFamily="34" charset="0"/>
              </a:rPr>
              <a:t>tot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-</a:t>
            </a:r>
            <a:r>
              <a:rPr lang="ru-RU" sz="2800" dirty="0">
                <a:latin typeface="+mn-lt"/>
                <a:cs typeface="Arial" panose="020B0604020202020204" pitchFamily="34" charset="0"/>
              </a:rPr>
              <a:t>датирование минералов </a:t>
            </a:r>
          </a:p>
        </p:txBody>
      </p:sp>
      <p:sp>
        <p:nvSpPr>
          <p:cNvPr id="2" name="Номер слайда 3">
            <a:extLst>
              <a:ext uri="{FF2B5EF4-FFF2-40B4-BE49-F238E27FC236}">
                <a16:creationId xmlns:a16="http://schemas.microsoft.com/office/drawing/2014/main" id="{702A1879-657D-7266-E632-A87D068C2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34</a:t>
            </a:fld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64033D-110A-82A7-5D1A-C106DD9A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4591B-0EE0-41C3-A260-1B172F53AF11}" type="slidenum">
              <a:rPr kumimoji="0" lang="ru-RU" sz="200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2A0177-D29D-7E9A-C70A-46C631C793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948"/>
          <a:stretch/>
        </p:blipFill>
        <p:spPr>
          <a:xfrm>
            <a:off x="9085333" y="82348"/>
            <a:ext cx="2994274" cy="29209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F4EEF2-3BBE-B069-A146-D2BBE6E219F4}"/>
              </a:ext>
            </a:extLst>
          </p:cNvPr>
          <p:cNvSpPr txBox="1"/>
          <p:nvPr/>
        </p:nvSpPr>
        <p:spPr>
          <a:xfrm>
            <a:off x="8854339" y="3008439"/>
            <a:ext cx="3456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Оптическое изображение фрагментов пленки (стрелкой показан путь профилирования)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3AE0AD-9835-4CD5-2ACE-F6AE0FB227D5}"/>
              </a:ext>
            </a:extLst>
          </p:cNvPr>
          <p:cNvSpPr txBox="1"/>
          <p:nvPr/>
        </p:nvSpPr>
        <p:spPr>
          <a:xfrm>
            <a:off x="6887599" y="6251920"/>
            <a:ext cx="512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Профили распределения интенсивности рентгеновских линий при различных ускоряющих напряжениях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ED6CCAC-7188-4BF1-6A72-3A8BF85117C9}"/>
              </a:ext>
            </a:extLst>
          </p:cNvPr>
          <p:cNvSpPr txBox="1">
            <a:spLocks/>
          </p:cNvSpPr>
          <p:nvPr/>
        </p:nvSpPr>
        <p:spPr bwMode="auto">
          <a:xfrm>
            <a:off x="139699" y="0"/>
            <a:ext cx="9111304" cy="702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/>
              <a:t>Определение состава тонкодисперсных материалов с применением моделирования</a:t>
            </a:r>
            <a:r>
              <a:rPr lang="ru-RU" sz="2400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2400" b="1" dirty="0"/>
              <a:t>распространения в них электронов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4337" y="814101"/>
            <a:ext cx="8616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Включения в природных и синтетических материалах могут иметь разную форму и расположение в образце, что является важным фактором из-за особенности расположения спектрометров на ЭЗМА. Измерение состава микронных и субмикронных объектов требует оптимизации параметров прибора для достижения высокого пространственного разрешения, применение регистрации при различных условиях и применение нестандартных методов коррекции матричных эффектов с использованием расчетных методов моделирования.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rcRect l="26870" t="41343" r="27820" b="40151"/>
          <a:stretch/>
        </p:blipFill>
        <p:spPr bwMode="auto">
          <a:xfrm>
            <a:off x="219813" y="5325107"/>
            <a:ext cx="6180674" cy="13779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139700" y="4740332"/>
            <a:ext cx="6340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dirty="0"/>
              <a:t>Содержание элементов (мас. %) в пленке толщиной 1 мкм, определенное при различных значениях U (</a:t>
            </a:r>
            <a:r>
              <a:rPr lang="ru-RU" sz="1600" dirty="0" err="1"/>
              <a:t>кВ</a:t>
            </a:r>
            <a:r>
              <a:rPr lang="ru-RU" sz="1600" dirty="0"/>
              <a:t>)</a:t>
            </a:r>
            <a:r>
              <a:rPr lang="en-US" sz="1600" dirty="0"/>
              <a:t> [</a:t>
            </a:r>
            <a:r>
              <a:rPr lang="ru-RU" sz="1600" dirty="0"/>
              <a:t>Булатов и др. 2023</a:t>
            </a:r>
            <a:r>
              <a:rPr lang="en-US" sz="1600" dirty="0"/>
              <a:t>]</a:t>
            </a:r>
            <a:endParaRPr lang="ru-RU" sz="1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E4D17A-B1E1-077A-138F-73775AA36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3" y="2698867"/>
            <a:ext cx="2566339" cy="9373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FFAEB8-8E73-76E3-0841-48C53FED9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3" y="3659506"/>
            <a:ext cx="3688650" cy="9373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A3F9A8-C879-192F-95C1-4BF658BE8D7D}"/>
              </a:ext>
            </a:extLst>
          </p:cNvPr>
          <p:cNvSpPr txBox="1"/>
          <p:nvPr/>
        </p:nvSpPr>
        <p:spPr>
          <a:xfrm>
            <a:off x="2963836" y="2545661"/>
            <a:ext cx="3197215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Материалы с «комплексной» геометрией - границы фаз, слоистые объекты, минеральные включения и микрочастицы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204FF90-021F-E810-55A3-70701759C919}"/>
              </a:ext>
            </a:extLst>
          </p:cNvPr>
          <p:cNvGrpSpPr/>
          <p:nvPr/>
        </p:nvGrpSpPr>
        <p:grpSpPr>
          <a:xfrm>
            <a:off x="6616822" y="3908232"/>
            <a:ext cx="5581398" cy="2248974"/>
            <a:chOff x="6629400" y="3910554"/>
            <a:chExt cx="5581398" cy="224897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0EDB3DF-8D3D-478A-4D8F-746A0D1317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04" t="2104" r="2262" b="52529"/>
            <a:stretch/>
          </p:blipFill>
          <p:spPr>
            <a:xfrm>
              <a:off x="6629400" y="3910554"/>
              <a:ext cx="5523998" cy="1833849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1FF1BAE-7F45-CB3D-A868-162BE1B7C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84" t="86673" r="1282" b="1532"/>
            <a:stretch/>
          </p:blipFill>
          <p:spPr>
            <a:xfrm>
              <a:off x="6686800" y="5682746"/>
              <a:ext cx="5523998" cy="4767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62379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44CE0B-3C44-2B2F-CC68-6FE08FC1F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7550" y="-155644"/>
            <a:ext cx="12441677" cy="793253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+mn-lt"/>
                <a:cs typeface="Arial" panose="020B0604020202020204" pitchFamily="34" charset="0"/>
              </a:rPr>
              <a:t>Моделирование </a:t>
            </a:r>
            <a:r>
              <a:rPr lang="ru-RU" sz="2400" b="1" dirty="0"/>
              <a:t>распространения электронов в минералах </a:t>
            </a:r>
            <a:r>
              <a:rPr lang="ru-RU" sz="2400" dirty="0">
                <a:latin typeface="+mn-lt"/>
                <a:cs typeface="Arial" panose="020B0604020202020204" pitchFamily="34" charset="0"/>
              </a:rPr>
              <a:t> для оценки локальности анализа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0CC0FE-342E-BE4C-E4D5-95558FAD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E4C1B-EFC0-4164-A0EE-21614207B56E}" type="slidenum">
              <a:rPr kumimoji="0" lang="ru-RU" sz="200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2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20C72E-75E4-5AE4-4975-BEBBFC46D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706" y="1432724"/>
            <a:ext cx="6479485" cy="4232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F90604-1AF0-7173-5BE2-CB4D5733D899}"/>
              </a:ext>
            </a:extLst>
          </p:cNvPr>
          <p:cNvSpPr txBox="1"/>
          <p:nvPr/>
        </p:nvSpPr>
        <p:spPr>
          <a:xfrm>
            <a:off x="3906331" y="440634"/>
            <a:ext cx="82856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cs typeface="Arial" panose="020B0604020202020204" pitchFamily="34" charset="0"/>
              </a:rPr>
              <a:t>Содержания элементов (</a:t>
            </a:r>
            <a:r>
              <a:rPr lang="ru-RU" dirty="0" err="1">
                <a:cs typeface="Arial" panose="020B0604020202020204" pitchFamily="34" charset="0"/>
              </a:rPr>
              <a:t>мас</a:t>
            </a:r>
            <a:r>
              <a:rPr lang="ru-RU" dirty="0">
                <a:cs typeface="Arial" panose="020B0604020202020204" pitchFamily="34" charset="0"/>
              </a:rPr>
              <a:t>.%) в монаците в зависимости от размера включения по данным моделирования (на примере монацита </a:t>
            </a:r>
            <a:r>
              <a:rPr lang="en-US" dirty="0" err="1">
                <a:cs typeface="Arial" panose="020B0604020202020204" pitchFamily="34" charset="0"/>
              </a:rPr>
              <a:t>Trebilcock</a:t>
            </a:r>
            <a:r>
              <a:rPr lang="ru-RU" dirty="0">
                <a:cs typeface="Arial" panose="020B0604020202020204" pitchFamily="34" charset="0"/>
              </a:rPr>
              <a:t> в матрице </a:t>
            </a:r>
            <a:r>
              <a:rPr lang="ru-RU" dirty="0" err="1">
                <a:cs typeface="Arial" panose="020B0604020202020204" pitchFamily="34" charset="0"/>
              </a:rPr>
              <a:t>волластонита</a:t>
            </a:r>
            <a:r>
              <a:rPr lang="ru-RU" dirty="0">
                <a:cs typeface="Arial" panose="020B0604020202020204" pitchFamily="34" charset="0"/>
              </a:rPr>
              <a:t>; </a:t>
            </a:r>
            <a:r>
              <a:rPr lang="en-US" dirty="0">
                <a:cs typeface="Arial" panose="020B0604020202020204" pitchFamily="34" charset="0"/>
              </a:rPr>
              <a:t>U=</a:t>
            </a:r>
            <a:r>
              <a:rPr lang="ru-RU" dirty="0">
                <a:cs typeface="Arial" panose="020B0604020202020204" pitchFamily="34" charset="0"/>
              </a:rPr>
              <a:t>15 </a:t>
            </a:r>
            <a:r>
              <a:rPr lang="ru-RU" dirty="0" err="1">
                <a:cs typeface="Arial" panose="020B0604020202020204" pitchFamily="34" charset="0"/>
              </a:rPr>
              <a:t>кВ</a:t>
            </a:r>
            <a:r>
              <a:rPr lang="ru-RU" dirty="0">
                <a:cs typeface="Arial" panose="020B0604020202020204" pitchFamily="34" charset="0"/>
              </a:rPr>
              <a:t>; размер зонда – 500 </a:t>
            </a:r>
            <a:r>
              <a:rPr lang="ru-RU" dirty="0" err="1">
                <a:cs typeface="Arial" panose="020B0604020202020204" pitchFamily="34" charset="0"/>
              </a:rPr>
              <a:t>нм</a:t>
            </a:r>
            <a:r>
              <a:rPr lang="ru-RU" dirty="0">
                <a:cs typeface="Arial" panose="020B0604020202020204" pitchFamily="34" charset="0"/>
              </a:rPr>
              <a:t>)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A014CD-F52E-949E-CEA0-D0492EC199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r="8022"/>
          <a:stretch/>
        </p:blipFill>
        <p:spPr bwMode="auto">
          <a:xfrm>
            <a:off x="713735" y="3824218"/>
            <a:ext cx="2736850" cy="18592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626A7E-4984-C903-5E1D-BACA96517DE0}"/>
              </a:ext>
            </a:extLst>
          </p:cNvPr>
          <p:cNvSpPr txBox="1"/>
          <p:nvPr/>
        </p:nvSpPr>
        <p:spPr bwMode="auto">
          <a:xfrm>
            <a:off x="47899" y="5932798"/>
            <a:ext cx="43336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/>
              <a:t>Моделирование распространения электронов на границе зерен монацита и волластонита</a:t>
            </a:r>
            <a:endParaRPr sz="105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F0C267-1082-3E5C-65E2-227423BAB9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39"/>
          <a:stretch/>
        </p:blipFill>
        <p:spPr bwMode="auto">
          <a:xfrm>
            <a:off x="812650" y="1100112"/>
            <a:ext cx="2702565" cy="2198332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713735" y="3824218"/>
            <a:ext cx="27368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13735" y="1341368"/>
            <a:ext cx="269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7099297" y="1432724"/>
            <a:ext cx="2038350" cy="42321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1" name="Правая фигурная скобка 20"/>
          <p:cNvSpPr/>
          <p:nvPr/>
        </p:nvSpPr>
        <p:spPr>
          <a:xfrm>
            <a:off x="11245847" y="2052367"/>
            <a:ext cx="152400" cy="1695450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2" name="Правая фигурная скобка 21"/>
          <p:cNvSpPr/>
          <p:nvPr/>
        </p:nvSpPr>
        <p:spPr>
          <a:xfrm>
            <a:off x="11252197" y="3792266"/>
            <a:ext cx="152400" cy="1841513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1781665" y="891217"/>
            <a:ext cx="0" cy="41295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2059935" y="3342317"/>
            <a:ext cx="0" cy="41295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466850" y="706551"/>
            <a:ext cx="24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ē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1749425" y="3254905"/>
            <a:ext cx="24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ē</a:t>
            </a:r>
            <a:endParaRPr lang="ru-RU" b="1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10981460" y="2638482"/>
            <a:ext cx="1483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В пределах погрешности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11022080" y="4451412"/>
            <a:ext cx="1483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Больше погрешности</a:t>
            </a:r>
          </a:p>
        </p:txBody>
      </p:sp>
      <p:sp>
        <p:nvSpPr>
          <p:cNvPr id="35" name="TextBox 34"/>
          <p:cNvSpPr txBox="1"/>
          <p:nvPr/>
        </p:nvSpPr>
        <p:spPr bwMode="auto">
          <a:xfrm>
            <a:off x="4669706" y="6094200"/>
            <a:ext cx="6229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Для корректного расчета критерия закрытости системы</a:t>
            </a:r>
            <a:r>
              <a:rPr lang="en-US" dirty="0"/>
              <a:t> (</a:t>
            </a:r>
            <a:r>
              <a:rPr lang="el-GR" dirty="0"/>
              <a:t>β</a:t>
            </a:r>
            <a:r>
              <a:rPr lang="en-US" dirty="0"/>
              <a:t>)</a:t>
            </a:r>
            <a:r>
              <a:rPr lang="ru-RU" dirty="0"/>
              <a:t> необходим больший размер зерна монацита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D71E25-EDED-9673-C31F-FCCF74AA7F82}"/>
              </a:ext>
            </a:extLst>
          </p:cNvPr>
          <p:cNvSpPr txBox="1"/>
          <p:nvPr/>
        </p:nvSpPr>
        <p:spPr bwMode="auto">
          <a:xfrm>
            <a:off x="4695765" y="5747717"/>
            <a:ext cx="622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β</a:t>
            </a:r>
            <a:r>
              <a:rPr lang="en-US" b="1" dirty="0"/>
              <a:t> </a:t>
            </a:r>
            <a:r>
              <a:rPr lang="ru-RU" b="1" dirty="0"/>
              <a:t>= (</a:t>
            </a:r>
            <a:r>
              <a:rPr lang="en-US" b="1" dirty="0"/>
              <a:t>Si + Ca) / (Th + U + Pb) = 1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385173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10515600" cy="64807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dirty="0">
                <a:latin typeface="+mn-lt"/>
              </a:rPr>
              <a:t>Подготовка к работе на приборе </a:t>
            </a:r>
            <a:r>
              <a:rPr lang="en-US" sz="3600" dirty="0">
                <a:latin typeface="+mn-lt"/>
              </a:rPr>
              <a:t>Cameca SX100</a:t>
            </a:r>
            <a:endParaRPr lang="ru-RU" sz="36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37</a:t>
            </a:fld>
            <a:endParaRPr lang="ru-RU" sz="200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35276" y="535217"/>
            <a:ext cx="11771275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2000" b="1" dirty="0"/>
              <a:t>После пробоподготовки и постановки задачи для ЭЗМА необходимо осуществить:</a:t>
            </a:r>
            <a:endParaRPr dirty="0"/>
          </a:p>
          <a:p>
            <a:pPr>
              <a:spcAft>
                <a:spcPts val="600"/>
              </a:spcAft>
              <a:defRPr/>
            </a:pPr>
            <a:r>
              <a:rPr lang="ru-RU" sz="2000" dirty="0"/>
              <a:t>1) </a:t>
            </a:r>
            <a:r>
              <a:rPr lang="ru-RU" sz="2000" b="1" dirty="0"/>
              <a:t>Выбор минерала (или группы минералов), анализ литературных данных по </a:t>
            </a:r>
            <a:r>
              <a:rPr lang="ru-RU" sz="2000" b="1" dirty="0" err="1"/>
              <a:t>хим.составу</a:t>
            </a:r>
            <a:r>
              <a:rPr lang="ru-RU" sz="2000" dirty="0"/>
              <a:t>: химическая формула, возможные примеси, вода и недоступные или сложные для определения легкие элементы. Подготовленные данные значительно сэкономят время на поисковый анализ спектров.</a:t>
            </a:r>
            <a:endParaRPr dirty="0"/>
          </a:p>
          <a:p>
            <a:pPr>
              <a:spcAft>
                <a:spcPts val="600"/>
              </a:spcAft>
              <a:defRPr/>
            </a:pPr>
            <a:r>
              <a:rPr lang="ru-RU" sz="2000" dirty="0"/>
              <a:t>2) </a:t>
            </a:r>
            <a:r>
              <a:rPr lang="ru-RU" sz="2000" b="1" dirty="0"/>
              <a:t>Составление полного списка измеряемых элементов. </a:t>
            </a:r>
            <a:r>
              <a:rPr lang="ru-RU" sz="2000" dirty="0"/>
              <a:t>– если какой-либо из элементов не указан перед измерением состава, он не будет измерен и его необходимо учесть при расчётах. Если примесь играет ключевую роль в решаемой задаче, об это необходимо сообщить, чтобы выбрать подходящие условия.</a:t>
            </a:r>
            <a:endParaRPr dirty="0"/>
          </a:p>
          <a:p>
            <a:pPr>
              <a:spcAft>
                <a:spcPts val="600"/>
              </a:spcAft>
              <a:defRPr/>
            </a:pPr>
            <a:r>
              <a:rPr lang="ru-RU" sz="2000" dirty="0"/>
              <a:t>3) </a:t>
            </a:r>
            <a:r>
              <a:rPr lang="ru-RU" sz="2000" b="1" dirty="0"/>
              <a:t>Предварительная разметка шлифа/шашки. </a:t>
            </a:r>
            <a:r>
              <a:rPr lang="ru-RU" sz="2000" dirty="0"/>
              <a:t>Заранее необходимо определиться с количеством и расположением аналитических точек. При работе могут использоваться оптические изображения в отраженном или проходящем свете с разметкой, но на обратной стороне шлифа необходимо сделать разметку для поиска участка. Данные с СЭМ значительно ускоряют работу по разметке на ЭЗМА. </a:t>
            </a:r>
            <a:endParaRPr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1132718" y="5184396"/>
            <a:ext cx="92893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</a:rPr>
              <a:t>Главное – обсудить работу с аналитиком, максимально понятно и доступно донести цели и задачи работы!!! </a:t>
            </a:r>
            <a:endParaRPr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 l="27327" t="17787" r="41386" b="26311"/>
          <a:stretch/>
        </p:blipFill>
        <p:spPr bwMode="auto">
          <a:xfrm rot="5400000">
            <a:off x="10455554" y="4259342"/>
            <a:ext cx="1485695" cy="19871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59097" y="4479357"/>
            <a:ext cx="102218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/>
              <a:t>Поле зрения </a:t>
            </a:r>
            <a:r>
              <a:rPr lang="ru-RU" sz="2000" dirty="0"/>
              <a:t>оптической системы прибора – </a:t>
            </a:r>
            <a:r>
              <a:rPr lang="ru-RU" sz="2000" b="1" dirty="0"/>
              <a:t>1,5 мм</a:t>
            </a:r>
            <a:r>
              <a:rPr lang="ru-RU" sz="2000" dirty="0"/>
              <a:t>, а электронных изображений – </a:t>
            </a:r>
            <a:r>
              <a:rPr lang="ru-RU" sz="2000" b="1" dirty="0"/>
              <a:t>2,5 мм</a:t>
            </a:r>
            <a:r>
              <a:rPr lang="ru-RU" sz="2000" dirty="0"/>
              <a:t>.</a:t>
            </a:r>
            <a:endParaRPr dirty="0"/>
          </a:p>
          <a:p>
            <a:pPr>
              <a:defRPr/>
            </a:pPr>
            <a:r>
              <a:rPr lang="ru-RU" sz="2000" b="1" dirty="0"/>
              <a:t>Обсуждение задачи с аналитиком </a:t>
            </a:r>
            <a:r>
              <a:rPr lang="ru-RU" sz="2000" dirty="0"/>
              <a:t>позволит примерно оценить </a:t>
            </a:r>
            <a:r>
              <a:rPr lang="ru-RU" sz="2000" b="1" dirty="0"/>
              <a:t>количество точек за смену</a:t>
            </a:r>
            <a:r>
              <a:rPr lang="ru-RU" sz="2000" dirty="0"/>
              <a:t>.</a:t>
            </a:r>
            <a:endParaRPr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308747" y="6130561"/>
            <a:ext cx="114243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>
                <a:solidFill>
                  <a:srgbClr val="FF0000"/>
                </a:solidFill>
              </a:rPr>
              <a:t>От этого будут зависеть условия определения состава, количество и качество результатов!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7381" y="85027"/>
            <a:ext cx="10515600" cy="64633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dirty="0">
                <a:latin typeface="+mn-lt"/>
              </a:rPr>
              <a:t>На что расходуется приборное время?</a:t>
            </a:r>
            <a:endParaRPr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38</a:t>
            </a:fld>
            <a:endParaRPr lang="ru-RU" sz="200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334392" y="731358"/>
            <a:ext cx="115232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2000" b="1" dirty="0"/>
              <a:t>Полезное время </a:t>
            </a:r>
            <a:r>
              <a:rPr lang="ru-RU" sz="2000" dirty="0"/>
              <a:t>работы прибора – </a:t>
            </a:r>
            <a:r>
              <a:rPr lang="ru-RU" sz="2000" b="1" dirty="0"/>
              <a:t>измерение химсостава </a:t>
            </a:r>
            <a:r>
              <a:rPr lang="ru-RU" sz="2000" dirty="0"/>
              <a:t>в точке. Что необходимо сделать перед тем, как приступить непосредственно к анализу состава? (набор «минимум»)</a:t>
            </a:r>
            <a:endParaRPr dirty="0"/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ru-RU" sz="2000" dirty="0"/>
              <a:t>Прогрев катода и подготовка образца (напыление, закрепление) </a:t>
            </a:r>
            <a:r>
              <a:rPr lang="en-US" sz="2000" dirty="0"/>
              <a:t>~</a:t>
            </a:r>
            <a:r>
              <a:rPr lang="ru-RU" sz="2000" dirty="0"/>
              <a:t> 45 – 60 минут</a:t>
            </a:r>
            <a:endParaRPr dirty="0"/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ru-RU" sz="2000" dirty="0"/>
              <a:t>Разметка точек для анализа (поиск объектов, выбор места для анализа) </a:t>
            </a:r>
            <a:r>
              <a:rPr lang="en-US" sz="2000" dirty="0"/>
              <a:t>~</a:t>
            </a:r>
            <a:r>
              <a:rPr lang="ru-RU" sz="2000" dirty="0"/>
              <a:t> 30 – ∞ минут</a:t>
            </a:r>
            <a:endParaRPr dirty="0"/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ru-RU" sz="2000" dirty="0"/>
              <a:t>Настройка спектрометров, создание «сборки» – задания для измерения точки прибором, проверка калибровок на стандартных образцах </a:t>
            </a:r>
            <a:r>
              <a:rPr lang="en-US" sz="2000" dirty="0"/>
              <a:t>~</a:t>
            </a:r>
            <a:r>
              <a:rPr lang="ru-RU" sz="2000" dirty="0"/>
              <a:t> 15 – 30 минут (для одного типа объектов)</a:t>
            </a:r>
            <a:endParaRPr dirty="0"/>
          </a:p>
          <a:p>
            <a:pPr>
              <a:spcAft>
                <a:spcPts val="600"/>
              </a:spcAft>
              <a:defRPr/>
            </a:pPr>
            <a:r>
              <a:rPr lang="ru-RU" sz="2000" dirty="0"/>
              <a:t>Время измерения одной точки в зависимости от количества элементов и сложности задачи может составлять от 1 до 10 минут (60 – 6 точек в час). </a:t>
            </a:r>
            <a:endParaRPr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285918" y="3630553"/>
            <a:ext cx="114107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FF0000"/>
                </a:solidFill>
              </a:rPr>
              <a:t>Чем лучше произведена подготовка к работе на приборе, а также чем больше необходимой информации вы сообщите аналитику, тем будет больше полезного времени на измерение химсостава и меньше шанс, что вы получите результаты плохого качества.</a:t>
            </a:r>
            <a:endParaRPr/>
          </a:p>
          <a:p>
            <a:pPr>
              <a:defRPr/>
            </a:pPr>
            <a:endParaRPr lang="ru-RU" sz="2000" b="1"/>
          </a:p>
          <a:p>
            <a:pPr>
              <a:defRPr/>
            </a:pPr>
            <a:r>
              <a:rPr lang="ru-RU" sz="2000" b="1"/>
              <a:t>При планировании необходимо учитывать: </a:t>
            </a:r>
            <a:endParaRPr/>
          </a:p>
          <a:p>
            <a:pPr>
              <a:defRPr/>
            </a:pPr>
            <a:r>
              <a:rPr lang="ru-RU" sz="2000" b="1"/>
              <a:t>увеличение количества разных типов объектов (минералов) для анализа -</a:t>
            </a:r>
            <a:r>
              <a:rPr lang="en-US" sz="2000" b="1"/>
              <a:t>&gt; </a:t>
            </a:r>
            <a:br>
              <a:rPr lang="ru-RU" sz="2000" b="1"/>
            </a:br>
            <a:r>
              <a:rPr lang="ru-RU" sz="2000" b="1"/>
              <a:t> -</a:t>
            </a:r>
            <a:r>
              <a:rPr lang="en-US" sz="2000" b="1"/>
              <a:t>&gt; </a:t>
            </a:r>
            <a:r>
              <a:rPr lang="ru-RU" sz="2000" b="1"/>
              <a:t>увеличение расходов времени на перенастройку прибора </a:t>
            </a:r>
            <a:r>
              <a:rPr lang="en-US" sz="2000" b="1"/>
              <a:t>-&gt;</a:t>
            </a:r>
            <a:r>
              <a:rPr lang="ru-RU" sz="2000" b="1"/>
              <a:t> </a:t>
            </a:r>
            <a:endParaRPr/>
          </a:p>
          <a:p>
            <a:pPr>
              <a:defRPr/>
            </a:pPr>
            <a:r>
              <a:rPr lang="ru-RU" sz="2000" b="1"/>
              <a:t>-</a:t>
            </a:r>
            <a:r>
              <a:rPr lang="en-US" sz="2000" b="1"/>
              <a:t>&gt; </a:t>
            </a:r>
            <a:r>
              <a:rPr lang="ru-RU" sz="2000" b="1"/>
              <a:t>меньше точек анализа можно успеть проанализировать за одну смену </a:t>
            </a:r>
            <a:endParaRPr/>
          </a:p>
          <a:p>
            <a:pPr>
              <a:defRPr/>
            </a:pPr>
            <a:r>
              <a:rPr lang="ru-RU" sz="2000"/>
              <a:t>(минимум – меньше 5 анализов, максимум – до </a:t>
            </a:r>
            <a:r>
              <a:rPr lang="en-US" sz="2000"/>
              <a:t>~</a:t>
            </a:r>
            <a:r>
              <a:rPr lang="ru-RU" sz="2000"/>
              <a:t>200)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9270750" y="4780230"/>
            <a:ext cx="2425934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/>
              <a:t>Больше разных минералов </a:t>
            </a:r>
            <a:endParaRPr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r>
              <a:rPr lang="ru-RU" b="1"/>
              <a:t> Меньше анализов</a:t>
            </a:r>
            <a:endParaRPr/>
          </a:p>
        </p:txBody>
      </p:sp>
      <p:sp>
        <p:nvSpPr>
          <p:cNvPr id="7" name="Стрелка: вниз 6"/>
          <p:cNvSpPr/>
          <p:nvPr/>
        </p:nvSpPr>
        <p:spPr bwMode="auto">
          <a:xfrm>
            <a:off x="10259540" y="5496842"/>
            <a:ext cx="406400" cy="365125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7556" y="-31258"/>
            <a:ext cx="10515600" cy="64633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dirty="0">
                <a:latin typeface="+mn-lt"/>
              </a:rPr>
              <a:t>На что расходуется приборное время?</a:t>
            </a:r>
            <a:endParaRPr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39</a:t>
            </a:fld>
            <a:endParaRPr lang="ru-RU" sz="200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0" y="629603"/>
            <a:ext cx="7668285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2000" b="1" dirty="0"/>
              <a:t>Типичные ситуации, при которых происходит потеря времени</a:t>
            </a:r>
            <a:r>
              <a:rPr lang="ru-RU" sz="2000" dirty="0"/>
              <a:t>:</a:t>
            </a:r>
            <a:endParaRPr dirty="0"/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ru-RU" sz="2000" dirty="0"/>
              <a:t>Поиск местонахождения исследуемого объекта (полированные шлифы)</a:t>
            </a:r>
            <a:endParaRPr dirty="0"/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ru-RU" sz="2000" dirty="0"/>
              <a:t>Долгое обдумывание, где в какой конкретно точке проанализировать состав</a:t>
            </a:r>
            <a:endParaRPr dirty="0"/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ru-RU" sz="2000" dirty="0" err="1"/>
              <a:t>Переизмерение</a:t>
            </a:r>
            <a:r>
              <a:rPr lang="ru-RU" sz="2000" dirty="0"/>
              <a:t> точек из-за недопонимания (забыл сказать, что нужно измерить какой-то</a:t>
            </a:r>
            <a:r>
              <a:rPr lang="en-US" sz="2000" dirty="0"/>
              <a:t> </a:t>
            </a:r>
            <a:r>
              <a:rPr lang="ru-RU" sz="2000" dirty="0"/>
              <a:t>элемент)</a:t>
            </a:r>
            <a:endParaRPr dirty="0"/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ru-RU" sz="2000" dirty="0"/>
              <a:t>Отвлечение от цели исследования для анализа других сопутствующих объектов</a:t>
            </a:r>
            <a:endParaRPr dirty="0"/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ru-RU" sz="2000" dirty="0"/>
              <a:t>Очередной цикл </a:t>
            </a:r>
            <a:r>
              <a:rPr lang="en-US" sz="2000" dirty="0"/>
              <a:t>(</a:t>
            </a:r>
            <a:r>
              <a:rPr lang="ru-RU" sz="2000" dirty="0"/>
              <a:t>пере</a:t>
            </a:r>
            <a:r>
              <a:rPr lang="en-US" sz="2000" dirty="0"/>
              <a:t>)</a:t>
            </a:r>
            <a:r>
              <a:rPr lang="ru-RU" sz="2000" dirty="0"/>
              <a:t>настройки прибора для выполнения другой задачи (не важно, 1 точка или 100, чтобы получить качественный результат необходимо произвести цикл настройки (калибровки) и проверки методики на стандартных образцах)</a:t>
            </a:r>
            <a:endParaRPr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175910" y="5072896"/>
            <a:ext cx="1184018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ru-RU" sz="2000"/>
              <a:t>Иногда пользователь ставит задачу сделать </a:t>
            </a:r>
            <a:r>
              <a:rPr lang="ru-RU" sz="2000" b="1"/>
              <a:t>разметку</a:t>
            </a:r>
            <a:r>
              <a:rPr lang="ru-RU" sz="2000"/>
              <a:t>. Т.е. снять электронные изображения и отметить на них места, где был произведен анализ состава. Аналитик может потратить на данную операцию </a:t>
            </a:r>
            <a:r>
              <a:rPr lang="ru-RU" sz="2000" b="1"/>
              <a:t>до 1,5 часов </a:t>
            </a:r>
            <a:r>
              <a:rPr lang="ru-RU" sz="2000"/>
              <a:t>времени работы прибора. </a:t>
            </a:r>
            <a:endParaRPr/>
          </a:p>
          <a:p>
            <a:pPr algn="ctr">
              <a:spcBef>
                <a:spcPts val="1200"/>
              </a:spcBef>
              <a:defRPr/>
            </a:pPr>
            <a:r>
              <a:rPr lang="ru-RU" sz="2000" b="1">
                <a:solidFill>
                  <a:srgbClr val="FF0000"/>
                </a:solidFill>
              </a:rPr>
              <a:t>Ручная разметка пользователем, проведенная параллельно с разметкой точек на приборе во время смены, экономит время на разметку.</a:t>
            </a:r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 l="5595" r="7063"/>
          <a:stretch/>
        </p:blipFill>
        <p:spPr bwMode="auto">
          <a:xfrm>
            <a:off x="7577750" y="794982"/>
            <a:ext cx="4614250" cy="39382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-96140"/>
            <a:ext cx="10515600" cy="71555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b="1"/>
              <a:t>Пробоподготовка образцов для ЭЗМА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8942" y="596192"/>
            <a:ext cx="4403228" cy="428252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ru-RU" sz="1800" b="1" dirty="0"/>
              <a:t>Фиксация материалов </a:t>
            </a:r>
            <a:endParaRPr lang="en-US" sz="1800" b="1" dirty="0"/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ru-RU" sz="1800" dirty="0"/>
              <a:t>• Шашка из эпоксидной смолы</a:t>
            </a: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ru-RU" sz="1800" dirty="0"/>
              <a:t>• Полированный шлиф</a:t>
            </a: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ru-RU" sz="1800" b="1" dirty="0"/>
              <a:t>Шлифовка и полировка поверхности </a:t>
            </a:r>
            <a:endParaRPr lang="en-US" sz="1800" b="1" dirty="0"/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ru-RU" sz="1800" dirty="0"/>
              <a:t>• Последовательное уменьшение диаметра абразивного зерна </a:t>
            </a: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ru-RU" sz="1800" dirty="0"/>
              <a:t>• Контроль качества поверхности в оптический микроскоп </a:t>
            </a: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ru-RU" sz="1800" b="1" dirty="0"/>
              <a:t>Нанесение токопроводящего покрытия</a:t>
            </a:r>
            <a:endParaRPr dirty="0"/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ru-RU" sz="1800" dirty="0"/>
              <a:t>• Углерод</a:t>
            </a:r>
            <a:endParaRPr dirty="0"/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ru-RU" sz="1800" dirty="0"/>
              <a:t>• Золото (редко)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ru-RU" sz="1800" dirty="0"/>
              <a:t>• Алюминий + углерод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/>
            </a:pPr>
            <a:endParaRPr dirty="0"/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/>
            </a:pP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4</a:t>
            </a:fld>
            <a:endParaRPr lang="ru-RU" sz="2000">
              <a:solidFill>
                <a:schemeClr val="tx1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 bwMode="auto">
          <a:xfrm>
            <a:off x="2433029" y="3766295"/>
            <a:ext cx="6330519" cy="1365108"/>
            <a:chOff x="5237824" y="3835152"/>
            <a:chExt cx="5122417" cy="158022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rcRect l="42961" t="56150" r="36796" b="19921"/>
            <a:stretch/>
          </p:blipFill>
          <p:spPr bwMode="auto">
            <a:xfrm>
              <a:off x="5237824" y="3835152"/>
              <a:ext cx="2467993" cy="1580227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/>
            <a:srcRect l="63204" t="66232" r="15024" b="19921"/>
            <a:stretch/>
          </p:blipFill>
          <p:spPr bwMode="auto">
            <a:xfrm>
              <a:off x="7705816" y="4500978"/>
              <a:ext cx="2654425" cy="914400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 bwMode="auto">
          <a:xfrm>
            <a:off x="397645" y="5072958"/>
            <a:ext cx="10956155" cy="1590807"/>
            <a:chOff x="838200" y="5198634"/>
            <a:chExt cx="8820705" cy="1211044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/>
            <a:srcRect l="6875" t="76796" r="79685" b="4864"/>
            <a:stretch/>
          </p:blipFill>
          <p:spPr bwMode="auto">
            <a:xfrm>
              <a:off x="838200" y="5198634"/>
              <a:ext cx="1638670" cy="1211044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/>
            <a:srcRect l="20315" t="81288" r="20777" b="4864"/>
            <a:stretch/>
          </p:blipFill>
          <p:spPr bwMode="auto">
            <a:xfrm>
              <a:off x="2476870" y="5495276"/>
              <a:ext cx="7182035" cy="914400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 t="8601"/>
          <a:stretch/>
        </p:blipFill>
        <p:spPr bwMode="auto">
          <a:xfrm>
            <a:off x="4210089" y="566055"/>
            <a:ext cx="6287745" cy="28629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rcRect l="13030" t="7483" r="18164" b="698"/>
          <a:stretch/>
        </p:blipFill>
        <p:spPr bwMode="auto">
          <a:xfrm>
            <a:off x="8762500" y="2972339"/>
            <a:ext cx="3429500" cy="23222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8762500" y="3009834"/>
            <a:ext cx="1735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chemeClr val="bg1"/>
                </a:solidFill>
              </a:rPr>
              <a:t>Нет вторичной флуоресценции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4936434" y="2808084"/>
            <a:ext cx="1721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chemeClr val="bg1"/>
                </a:solidFill>
              </a:rPr>
              <a:t>Объем взаимодействия</a:t>
            </a:r>
            <a:endParaRPr/>
          </a:p>
        </p:txBody>
      </p:sp>
      <p:sp>
        <p:nvSpPr>
          <p:cNvPr id="17" name="TextBox 16"/>
          <p:cNvSpPr txBox="1"/>
          <p:nvPr/>
        </p:nvSpPr>
        <p:spPr bwMode="auto">
          <a:xfrm>
            <a:off x="8756229" y="710706"/>
            <a:ext cx="1721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chemeClr val="bg1"/>
                </a:solidFill>
              </a:rPr>
              <a:t>Детектор</a:t>
            </a:r>
            <a:endParaRPr/>
          </a:p>
        </p:txBody>
      </p:sp>
      <p:sp>
        <p:nvSpPr>
          <p:cNvPr id="20" name="TextBox 19"/>
          <p:cNvSpPr txBox="1"/>
          <p:nvPr/>
        </p:nvSpPr>
        <p:spPr bwMode="auto">
          <a:xfrm>
            <a:off x="4082648" y="504688"/>
            <a:ext cx="1721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chemeClr val="bg1"/>
                </a:solidFill>
              </a:rPr>
              <a:t>Вторичная флуоресценция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8070201" y="2238522"/>
            <a:ext cx="1721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chemeClr val="bg1"/>
                </a:solidFill>
              </a:rPr>
              <a:t>Увеличенное поглощение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B1017-B7AA-F628-A7F8-F8C387062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5758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+mn-lt"/>
              </a:rPr>
              <a:t>Эффективность проведения ЭЗМА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CE9810-9521-741B-DE02-11D2F76D4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323" y="982049"/>
            <a:ext cx="4397468" cy="51242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/>
              <a:t>Для достижения результатов в различных задачах необходимо правильно подбирать соотношение параметров прибора:</a:t>
            </a:r>
          </a:p>
          <a:p>
            <a:r>
              <a:rPr lang="ru-RU" sz="2000" dirty="0"/>
              <a:t>Ускоряющее напряжение</a:t>
            </a:r>
          </a:p>
          <a:p>
            <a:r>
              <a:rPr lang="ru-RU" sz="2000" dirty="0"/>
              <a:t>Ток пучка электронов</a:t>
            </a:r>
          </a:p>
          <a:p>
            <a:r>
              <a:rPr lang="ru-RU" sz="2000" dirty="0"/>
              <a:t>Кристаллы-анализаторы</a:t>
            </a:r>
          </a:p>
          <a:p>
            <a:r>
              <a:rPr lang="ru-RU" sz="2000" dirty="0"/>
              <a:t>Аналитические линии</a:t>
            </a:r>
          </a:p>
          <a:p>
            <a:r>
              <a:rPr lang="ru-RU" sz="2000" dirty="0"/>
              <a:t>Подбор стандартов</a:t>
            </a:r>
          </a:p>
          <a:p>
            <a:r>
              <a:rPr lang="ru-RU" sz="2000" dirty="0"/>
              <a:t>Время экспозиции</a:t>
            </a:r>
          </a:p>
          <a:p>
            <a:r>
              <a:rPr lang="ru-RU" sz="2000" dirty="0"/>
              <a:t>Матричные эффекты</a:t>
            </a:r>
          </a:p>
          <a:p>
            <a:r>
              <a:rPr lang="ru-RU" sz="2000" dirty="0"/>
              <a:t>Вычитание фона</a:t>
            </a:r>
          </a:p>
          <a:p>
            <a:r>
              <a:rPr lang="ru-RU" sz="2000" dirty="0"/>
              <a:t>Наложение линий</a:t>
            </a:r>
          </a:p>
          <a:p>
            <a:r>
              <a:rPr lang="ru-RU" sz="2000" dirty="0"/>
              <a:t>…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64033D-110A-82A7-5D1A-C106DD9A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A3B4591B-0EE0-41C3-A260-1B172F53AF11}" type="slidenum">
              <a:rPr lang="ru-RU" sz="2000" smtClean="0">
                <a:solidFill>
                  <a:schemeClr val="tx1"/>
                </a:solidFill>
              </a:rPr>
              <a:t>40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813841-5DFC-FD58-5420-0AD8F1F2FDA3}"/>
              </a:ext>
            </a:extLst>
          </p:cNvPr>
          <p:cNvSpPr txBox="1"/>
          <p:nvPr/>
        </p:nvSpPr>
        <p:spPr>
          <a:xfrm>
            <a:off x="1080380" y="5895375"/>
            <a:ext cx="10031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Важен тандем пользователя и аналитика!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Нужно донести до аналитика какую задачу вы решаете!!!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AEDB2D-537E-E090-F1B7-9956D0E43C0C}"/>
              </a:ext>
            </a:extLst>
          </p:cNvPr>
          <p:cNvSpPr txBox="1"/>
          <p:nvPr/>
        </p:nvSpPr>
        <p:spPr>
          <a:xfrm>
            <a:off x="4835863" y="842311"/>
            <a:ext cx="69108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Определение основных и примесных элементов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Определение легких элементов от Be до 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Определение следовых содержаний элементов (</a:t>
            </a:r>
            <a:r>
              <a:rPr lang="en-US" sz="2000" dirty="0"/>
              <a:t>&lt;</a:t>
            </a:r>
            <a:r>
              <a:rPr lang="ru-RU" sz="2000" dirty="0"/>
              <a:t>100 </a:t>
            </a:r>
            <a:r>
              <a:rPr lang="en-US" sz="2000" dirty="0"/>
              <a:t>ppm)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Определение широкого спектра элементов (REE в </a:t>
            </a:r>
            <a:r>
              <a:rPr lang="ru-RU" sz="2000" dirty="0" err="1"/>
              <a:t>Mnz</a:t>
            </a:r>
            <a:r>
              <a:rPr lang="ru-RU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Анализ нестабильных при электронном облучении минералов (карбонаты)</a:t>
            </a:r>
          </a:p>
          <a:p>
            <a:r>
              <a:rPr lang="ru-RU" sz="2000" b="1" dirty="0"/>
              <a:t>Это всё разные задачи, нужны разные настройки!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518594-9F97-914B-4B5E-0B55B63DE004}"/>
              </a:ext>
            </a:extLst>
          </p:cNvPr>
          <p:cNvSpPr txBox="1"/>
          <p:nvPr/>
        </p:nvSpPr>
        <p:spPr bwMode="auto">
          <a:xfrm>
            <a:off x="4835863" y="3189487"/>
            <a:ext cx="671151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/>
              <a:t>Для успешной и эффективной работы на ЭЗМА </a:t>
            </a:r>
            <a:r>
              <a:rPr lang="ru-RU" sz="2000" b="1" dirty="0"/>
              <a:t>важно</a:t>
            </a:r>
            <a:r>
              <a:rPr lang="ru-RU" sz="2000" dirty="0"/>
              <a:t>:</a:t>
            </a:r>
            <a:endParaRPr sz="2000" dirty="0"/>
          </a:p>
          <a:p>
            <a:pPr marL="285750" indent="-285750">
              <a:buFont typeface="Arial"/>
              <a:buChar char="•"/>
              <a:defRPr/>
            </a:pPr>
            <a:r>
              <a:rPr lang="ru-RU" sz="2000" dirty="0"/>
              <a:t>Сформулировать задачу исследования</a:t>
            </a:r>
            <a:endParaRPr sz="2000" dirty="0"/>
          </a:p>
          <a:p>
            <a:pPr marL="285750" indent="-285750">
              <a:buFont typeface="Arial"/>
              <a:buChar char="•"/>
              <a:defRPr/>
            </a:pPr>
            <a:r>
              <a:rPr lang="ru-RU" sz="2000" dirty="0"/>
              <a:t>Собрать как можно больше информации об объекте исследования</a:t>
            </a:r>
            <a:endParaRPr sz="2000" dirty="0"/>
          </a:p>
          <a:p>
            <a:pPr marL="285750" indent="-285750">
              <a:buFont typeface="Arial"/>
              <a:buChar char="•"/>
              <a:defRPr/>
            </a:pPr>
            <a:r>
              <a:rPr lang="ru-RU" sz="2000" dirty="0"/>
              <a:t>Донести описанную выше информацию до аналитика</a:t>
            </a:r>
            <a:endParaRPr lang="en-US" sz="2000" dirty="0"/>
          </a:p>
          <a:p>
            <a:pPr marL="285750" indent="-285750">
              <a:buFont typeface="Arial"/>
              <a:buChar char="•"/>
              <a:defRPr/>
            </a:pPr>
            <a:r>
              <a:rPr lang="ru-RU" sz="2000" dirty="0"/>
              <a:t>Качественно произвести пробоподготовку образцов</a:t>
            </a:r>
            <a:endParaRPr lang="en-US" sz="2000" dirty="0"/>
          </a:p>
          <a:p>
            <a:pPr marL="285750" indent="-285750">
              <a:buFont typeface="Arial"/>
              <a:buChar char="•"/>
              <a:defRPr/>
            </a:pPr>
            <a:r>
              <a:rPr lang="ru-RU" sz="2000" dirty="0"/>
              <a:t>Тщательно продумать план работы, произвести предварительную разметку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41901232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EAA711-0BEA-F2D8-9BAF-58EA8D0E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73" y="365125"/>
            <a:ext cx="11576481" cy="717951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+mn-lt"/>
              </a:rPr>
              <a:t>Список литературы для самостоятельного изучения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BD7F10-19FF-B524-04C6-06A06F3A0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62" y="1253330"/>
            <a:ext cx="11141476" cy="546814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Рид </a:t>
            </a:r>
            <a:r>
              <a:rPr lang="ru-RU" dirty="0" err="1"/>
              <a:t>С.Дж.Б</a:t>
            </a:r>
            <a:r>
              <a:rPr lang="ru-RU" dirty="0"/>
              <a:t>. Электронно-зондовый микроанализ и растровая электронная микроскопия в геологии. М.: Техносфера, 2008. – 232 с.</a:t>
            </a:r>
          </a:p>
          <a:p>
            <a:r>
              <a:rPr lang="ru-RU" dirty="0" err="1"/>
              <a:t>Гоулдстейн</a:t>
            </a:r>
            <a:r>
              <a:rPr lang="ru-RU" dirty="0"/>
              <a:t> Дж., </a:t>
            </a:r>
            <a:r>
              <a:rPr lang="ru-RU" dirty="0" err="1"/>
              <a:t>Яковица</a:t>
            </a:r>
            <a:r>
              <a:rPr lang="ru-RU" dirty="0"/>
              <a:t> Х. Практическая растровая электронная микроскопия. М.: Мир, 1978.– 644 с. </a:t>
            </a:r>
          </a:p>
          <a:p>
            <a:r>
              <a:rPr lang="en-US" dirty="0"/>
              <a:t>Joseph I. Goldstein , Dale E. Newbury , Joseph R. Michael , Nicholas W.M. Ritchie , John Henry J. Scott , David C. Joy Scanning Electron Microscopy and X-Ray Microanalysis. Fourth edition. Springer. 2018.</a:t>
            </a:r>
            <a:endParaRPr lang="ru-RU" dirty="0"/>
          </a:p>
          <a:p>
            <a:r>
              <a:rPr lang="ru-RU" dirty="0"/>
              <a:t>Гаранин В.К., Кудрявцева Г.П. Применение электронно-зондовых приборов для изучения минерального вещества. М.: Недра, 1983. – 216 с.</a:t>
            </a:r>
          </a:p>
          <a:p>
            <a:r>
              <a:rPr lang="ru-RU" dirty="0"/>
              <a:t>Булах, А. Г., Золотарёв, А. А., &amp; </a:t>
            </a:r>
            <a:r>
              <a:rPr lang="ru-RU" dirty="0" err="1"/>
              <a:t>Кривовичев</a:t>
            </a:r>
            <a:r>
              <a:rPr lang="ru-RU" dirty="0"/>
              <a:t>, В. Г. (2014). Структура, Изоморфизм, Формулы, Классификация Минералов. </a:t>
            </a:r>
            <a:r>
              <a:rPr lang="ru-RU" dirty="0" err="1"/>
              <a:t>Изд-вто</a:t>
            </a:r>
            <a:r>
              <a:rPr lang="ru-RU" dirty="0"/>
              <a:t> С.-</a:t>
            </a:r>
            <a:r>
              <a:rPr lang="ru-RU" dirty="0" err="1"/>
              <a:t>Петерб</a:t>
            </a:r>
            <a:r>
              <a:rPr lang="ru-RU" dirty="0"/>
              <a:t>. Ун</a:t>
            </a:r>
            <a:r>
              <a:rPr lang="en-US" dirty="0"/>
              <a:t>-</a:t>
            </a:r>
            <a:r>
              <a:rPr lang="ru-RU" dirty="0"/>
              <a:t>та.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00CF1E-3F8D-D934-D2DF-2A2CABCD6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A3B4591B-0EE0-41C3-A260-1B172F53AF11}" type="slidenum">
              <a:rPr lang="ru-RU" sz="2000" smtClean="0">
                <a:solidFill>
                  <a:schemeClr val="tx1"/>
                </a:solidFill>
              </a:rPr>
              <a:t>41</a:t>
            </a:fld>
            <a:endParaRPr lang="ru-RU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06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10515600" cy="6731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b="1"/>
              <a:t>Обращение с напылёнными образцами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5</a:t>
            </a:fld>
            <a:endParaRPr lang="ru-RU" sz="200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57293"/>
          <a:stretch/>
        </p:blipFill>
        <p:spPr bwMode="auto">
          <a:xfrm>
            <a:off x="0" y="1691668"/>
            <a:ext cx="1057981" cy="11176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r="53583"/>
          <a:stretch/>
        </p:blipFill>
        <p:spPr bwMode="auto">
          <a:xfrm>
            <a:off x="116018" y="4314975"/>
            <a:ext cx="1149887" cy="11176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 l="22912" t="27635" r="40965" b="17722"/>
          <a:stretch/>
        </p:blipFill>
        <p:spPr bwMode="auto">
          <a:xfrm rot="5400000">
            <a:off x="1638583" y="477444"/>
            <a:ext cx="2986671" cy="33821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rcRect l="26418" t="7922" r="25680" b="17376"/>
          <a:stretch/>
        </p:blipFill>
        <p:spPr bwMode="auto">
          <a:xfrm rot="5400000">
            <a:off x="5073187" y="422917"/>
            <a:ext cx="2988765" cy="34891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rcRect l="40283" t="19807" r="26976" b="39963"/>
          <a:stretch/>
        </p:blipFill>
        <p:spPr bwMode="auto">
          <a:xfrm>
            <a:off x="4742900" y="3663961"/>
            <a:ext cx="3382172" cy="31111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rcRect l="26667" t="660" r="12879" b="14610"/>
          <a:stretch/>
        </p:blipFill>
        <p:spPr bwMode="auto">
          <a:xfrm rot="5400000">
            <a:off x="8385623" y="599612"/>
            <a:ext cx="2984206" cy="31311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rcRect l="32750" t="25205" r="23735" b="13805"/>
          <a:stretch/>
        </p:blipFill>
        <p:spPr bwMode="auto">
          <a:xfrm rot="5400000">
            <a:off x="1517271" y="3579782"/>
            <a:ext cx="3148104" cy="33031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rcRect l="31197" t="10708" r="19353" b="8210"/>
          <a:stretch/>
        </p:blipFill>
        <p:spPr bwMode="auto">
          <a:xfrm rot="5400000">
            <a:off x="8457307" y="3331725"/>
            <a:ext cx="2921047" cy="35855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E3A70-6061-8916-D719-56A2BFE37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30" y="17754"/>
            <a:ext cx="11087470" cy="694739"/>
          </a:xfrm>
        </p:spPr>
        <p:txBody>
          <a:bodyPr>
            <a:normAutofit/>
          </a:bodyPr>
          <a:lstStyle/>
          <a:p>
            <a:r>
              <a:rPr lang="ru-RU" sz="3600" b="1" dirty="0"/>
              <a:t>Сходства и различия в устройстве приборов СЭМ и ЭЗМА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A69193-21E4-BAA1-246E-4FF9F4955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593" y="990175"/>
            <a:ext cx="5397623" cy="4540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Основные отличия приборов:</a:t>
            </a:r>
          </a:p>
          <a:p>
            <a:r>
              <a:rPr lang="ru-RU" dirty="0"/>
              <a:t>Наличие оптического микроскопа (отраженный и проходящий свет)</a:t>
            </a:r>
          </a:p>
          <a:p>
            <a:r>
              <a:rPr lang="ru-RU" dirty="0"/>
              <a:t>Форма объективной линзы</a:t>
            </a:r>
          </a:p>
          <a:p>
            <a:r>
              <a:rPr lang="ru-RU" dirty="0"/>
              <a:t>Подача образцов внутрь прибора при помощи промежуточной камеры</a:t>
            </a:r>
          </a:p>
          <a:p>
            <a:r>
              <a:rPr lang="ru-RU" dirty="0"/>
              <a:t>Наличие нескольких </a:t>
            </a:r>
            <a:r>
              <a:rPr lang="ru-RU" dirty="0" err="1"/>
              <a:t>волно</a:t>
            </a:r>
            <a:r>
              <a:rPr lang="ru-RU" dirty="0"/>
              <a:t>-дисперсионных спектрометров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5D2E04-A90E-E853-28C3-B66678381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A3B4591B-0EE0-41C3-A260-1B172F53AF11}" type="slidenum">
              <a:rPr lang="ru-RU" sz="2000" smtClean="0">
                <a:solidFill>
                  <a:schemeClr val="tx1"/>
                </a:solidFill>
              </a:rPr>
              <a:t>6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F07871-ADD2-C782-F2F9-B8513EF0BC01}"/>
              </a:ext>
            </a:extLst>
          </p:cNvPr>
          <p:cNvSpPr txBox="1"/>
          <p:nvPr/>
        </p:nvSpPr>
        <p:spPr>
          <a:xfrm>
            <a:off x="761999" y="6009106"/>
            <a:ext cx="4163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Схематичное устройство микроанализатора </a:t>
            </a:r>
            <a:r>
              <a:rPr lang="en-US" sz="2000" dirty="0" err="1"/>
              <a:t>Cameca</a:t>
            </a:r>
            <a:r>
              <a:rPr lang="en-US" sz="2000" dirty="0"/>
              <a:t> SX100</a:t>
            </a:r>
            <a:endParaRPr lang="ru-RU" sz="2000" dirty="0"/>
          </a:p>
        </p:txBody>
      </p:sp>
      <p:pic>
        <p:nvPicPr>
          <p:cNvPr id="7" name="Picture 2" descr="C:\Users\User\Desktop\csm_lab-microanalisi-microsonda-elettronica-padova-Poster_2ae5240e0e.jpg">
            <a:extLst>
              <a:ext uri="{FF2B5EF4-FFF2-40B4-BE49-F238E27FC236}">
                <a16:creationId xmlns:a16="http://schemas.microsoft.com/office/drawing/2014/main" id="{3E42EE30-E75E-FC21-4C63-BD8522EC2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2350" y="757957"/>
            <a:ext cx="5746812" cy="5251149"/>
          </a:xfrm>
          <a:prstGeom prst="rect">
            <a:avLst/>
          </a:prstGeom>
          <a:noFill/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B34E361B-6834-6659-4D51-4B8F34D1C111}"/>
              </a:ext>
            </a:extLst>
          </p:cNvPr>
          <p:cNvCxnSpPr>
            <a:cxnSpLocks/>
          </p:cNvCxnSpPr>
          <p:nvPr/>
        </p:nvCxnSpPr>
        <p:spPr>
          <a:xfrm flipH="1">
            <a:off x="4305670" y="2024109"/>
            <a:ext cx="2121763" cy="8256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1A406CCD-E671-B65E-AC32-216C00071B61}"/>
              </a:ext>
            </a:extLst>
          </p:cNvPr>
          <p:cNvCxnSpPr>
            <a:cxnSpLocks/>
          </p:cNvCxnSpPr>
          <p:nvPr/>
        </p:nvCxnSpPr>
        <p:spPr>
          <a:xfrm flipH="1">
            <a:off x="3338004" y="3016188"/>
            <a:ext cx="2932589" cy="15114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EFFDDF9-A28A-8B18-0299-ECB60C653315}"/>
              </a:ext>
            </a:extLst>
          </p:cNvPr>
          <p:cNvCxnSpPr>
            <a:cxnSpLocks/>
          </p:cNvCxnSpPr>
          <p:nvPr/>
        </p:nvCxnSpPr>
        <p:spPr>
          <a:xfrm flipH="1">
            <a:off x="4243527" y="3868445"/>
            <a:ext cx="2121763" cy="8256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7EA70869-DBFD-E871-4212-89A6C3B41562}"/>
              </a:ext>
            </a:extLst>
          </p:cNvPr>
          <p:cNvCxnSpPr>
            <a:cxnSpLocks/>
          </p:cNvCxnSpPr>
          <p:nvPr/>
        </p:nvCxnSpPr>
        <p:spPr>
          <a:xfrm flipH="1">
            <a:off x="2032986" y="5107963"/>
            <a:ext cx="4394447" cy="854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707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0A69193-21E4-BAA1-246E-4FF9F4955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208" y="1283137"/>
            <a:ext cx="5983180" cy="473560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Электроны, эмитировавшие с поверхности источника электронов получают энергию и направляются при помощи ускоряющего напряжения, приложенного к аноду. Система магнитных линз фокусирует электроны в «точку» на поверхности образца. Объективные магнитные линзы обеспечивают развертку пучка электронов в растр.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5D2E04-A90E-E853-28C3-B66678381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A3B4591B-0EE0-41C3-A260-1B172F53AF11}" type="slidenum">
              <a:rPr lang="ru-RU" sz="2000" smtClean="0">
                <a:solidFill>
                  <a:schemeClr val="tx1"/>
                </a:solidFill>
              </a:rPr>
              <a:t>7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F07871-ADD2-C782-F2F9-B8513EF0BC01}"/>
              </a:ext>
            </a:extLst>
          </p:cNvPr>
          <p:cNvSpPr txBox="1"/>
          <p:nvPr/>
        </p:nvSpPr>
        <p:spPr>
          <a:xfrm>
            <a:off x="6887591" y="6275526"/>
            <a:ext cx="5203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Схема формирования электронного пучка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5C8766-80E9-BBEC-D8C6-A179C016D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t="4504" r="5176" b="3969"/>
          <a:stretch/>
        </p:blipFill>
        <p:spPr>
          <a:xfrm>
            <a:off x="7055524" y="0"/>
            <a:ext cx="5136476" cy="627648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E3A70-6061-8916-D719-56A2BFE37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752860" cy="694739"/>
          </a:xfrm>
        </p:spPr>
        <p:txBody>
          <a:bodyPr>
            <a:normAutofit/>
          </a:bodyPr>
          <a:lstStyle/>
          <a:p>
            <a:r>
              <a:rPr lang="ru-RU" sz="3600" b="1" dirty="0"/>
              <a:t>Формирование электронного пучка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46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10515600" cy="65580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b="1"/>
              <a:t>Виды взаимодействия электронов с образцом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8</a:t>
            </a:fld>
            <a:endParaRPr lang="ru-RU" sz="2000">
              <a:solidFill>
                <a:schemeClr val="tx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09406" y="1647586"/>
          <a:ext cx="6747728" cy="50278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73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3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599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1"/>
                        <a:t>Результат взаимодействия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1"/>
                        <a:t>Вид информации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4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1"/>
                        <a:t>Характеристическое рентгеновское излучение (ХРИ)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1"/>
                        <a:t>Качественный и количественный химический состав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4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Обратно отраженные электроны </a:t>
                      </a:r>
                      <a:r>
                        <a:rPr lang="en-US"/>
                        <a:t>(BSE)</a:t>
                      </a:r>
                      <a:endParaRPr lang="ru-RU"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Средний атомный номер (плотность) вещества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4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Вторичные электроны </a:t>
                      </a:r>
                      <a:r>
                        <a:rPr lang="en-US"/>
                        <a:t>(SE)</a:t>
                      </a:r>
                      <a:endParaRPr lang="ru-RU"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Морфология поверхности 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469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Катодолюминесценция </a:t>
                      </a:r>
                      <a:r>
                        <a:rPr lang="en-US"/>
                        <a:t>(CL)</a:t>
                      </a:r>
                      <a:endParaRPr lang="ru-RU"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Информация о дефектах в структурах, о содержании элементов люминофоров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469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>
                          <a:solidFill>
                            <a:schemeClr val="tx1"/>
                          </a:solidFill>
                        </a:rPr>
                        <a:t>Дифракция электронов (образец под углом 70°)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>
                          <a:solidFill>
                            <a:schemeClr val="tx1"/>
                          </a:solidFill>
                        </a:rPr>
                        <a:t>Информация о  кристаллографических ориентациях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469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i="1">
                          <a:solidFill>
                            <a:schemeClr val="tx1"/>
                          </a:solidFill>
                        </a:rPr>
                        <a:t>Оже-электроны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i="1">
                          <a:solidFill>
                            <a:schemeClr val="tx1"/>
                          </a:solidFill>
                        </a:rPr>
                        <a:t>Энергетическая структура оболочек атомов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 bwMode="auto">
          <a:xfrm>
            <a:off x="238998" y="607000"/>
            <a:ext cx="117140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При взаимодействии ускоренных электронов с веществом происходит ряд процессов, которые </a:t>
            </a:r>
            <a:endParaRPr/>
          </a:p>
          <a:p>
            <a:pPr>
              <a:defRPr/>
            </a:pPr>
            <a:r>
              <a:rPr lang="ru-RU"/>
              <a:t>приводят к выходу из исследуемого образца </a:t>
            </a:r>
            <a:r>
              <a:rPr lang="ru-RU" b="1"/>
              <a:t>электронов</a:t>
            </a:r>
            <a:r>
              <a:rPr lang="ru-RU"/>
              <a:t> или квантов </a:t>
            </a:r>
            <a:r>
              <a:rPr lang="ru-RU" b="1"/>
              <a:t>электромагнитного излучения</a:t>
            </a:r>
            <a:r>
              <a:rPr lang="ru-RU"/>
              <a:t>, </a:t>
            </a:r>
            <a:br>
              <a:rPr lang="ru-RU"/>
            </a:br>
            <a:r>
              <a:rPr lang="ru-RU"/>
              <a:t>позволяя получать различную информацию об исследуемом образце</a:t>
            </a:r>
            <a:endParaRPr/>
          </a:p>
        </p:txBody>
      </p:sp>
      <p:sp>
        <p:nvSpPr>
          <p:cNvPr id="12" name="TextBox 11"/>
          <p:cNvSpPr txBox="1"/>
          <p:nvPr/>
        </p:nvSpPr>
        <p:spPr bwMode="auto">
          <a:xfrm>
            <a:off x="8189138" y="5956371"/>
            <a:ext cx="3279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/>
              <a:t>Схема области взаимодействия электронов с веществом</a:t>
            </a:r>
            <a:endParaRPr/>
          </a:p>
        </p:txBody>
      </p:sp>
      <p:cxnSp>
        <p:nvCxnSpPr>
          <p:cNvPr id="14" name="Прямая со стрелкой 13"/>
          <p:cNvCxnSpPr>
            <a:cxnSpLocks/>
          </p:cNvCxnSpPr>
          <p:nvPr/>
        </p:nvCxnSpPr>
        <p:spPr bwMode="auto">
          <a:xfrm>
            <a:off x="3417903" y="2388093"/>
            <a:ext cx="3462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cxnSpLocks/>
          </p:cNvCxnSpPr>
          <p:nvPr/>
        </p:nvCxnSpPr>
        <p:spPr bwMode="auto">
          <a:xfrm>
            <a:off x="3417903" y="3248124"/>
            <a:ext cx="3462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cxnSpLocks/>
          </p:cNvCxnSpPr>
          <p:nvPr/>
        </p:nvCxnSpPr>
        <p:spPr bwMode="auto">
          <a:xfrm>
            <a:off x="3417903" y="3947557"/>
            <a:ext cx="3462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cxnSpLocks/>
          </p:cNvCxnSpPr>
          <p:nvPr/>
        </p:nvCxnSpPr>
        <p:spPr bwMode="auto">
          <a:xfrm>
            <a:off x="3417903" y="4636751"/>
            <a:ext cx="3462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cxnSpLocks/>
          </p:cNvCxnSpPr>
          <p:nvPr/>
        </p:nvCxnSpPr>
        <p:spPr bwMode="auto">
          <a:xfrm>
            <a:off x="3417903" y="5586496"/>
            <a:ext cx="3462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cxnSpLocks/>
          </p:cNvCxnSpPr>
          <p:nvPr/>
        </p:nvCxnSpPr>
        <p:spPr bwMode="auto">
          <a:xfrm>
            <a:off x="3417903" y="6340957"/>
            <a:ext cx="3462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Правая фигурная скобка 4"/>
          <p:cNvSpPr/>
          <p:nvPr/>
        </p:nvSpPr>
        <p:spPr bwMode="auto">
          <a:xfrm>
            <a:off x="7024561" y="2159967"/>
            <a:ext cx="154238" cy="3886100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авая фигурная скобка 7"/>
          <p:cNvSpPr/>
          <p:nvPr/>
        </p:nvSpPr>
        <p:spPr bwMode="auto">
          <a:xfrm>
            <a:off x="7282887" y="2159967"/>
            <a:ext cx="130629" cy="2932994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TextBox 9"/>
          <p:cNvSpPr txBox="1"/>
          <p:nvPr/>
        </p:nvSpPr>
        <p:spPr bwMode="auto">
          <a:xfrm rot="16199999">
            <a:off x="6655561" y="1571965"/>
            <a:ext cx="1308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FF0000"/>
                </a:solidFill>
              </a:rPr>
              <a:t>ЭЗМА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 rot="16199999">
            <a:off x="6429290" y="1686982"/>
            <a:ext cx="1308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FF0000"/>
                </a:solidFill>
              </a:rPr>
              <a:t>СЭМ</a:t>
            </a:r>
            <a:endParaRPr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467289" y="1731693"/>
            <a:ext cx="4724711" cy="422467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 bwMode="auto">
          <a:xfrm>
            <a:off x="9788767" y="1731693"/>
            <a:ext cx="1115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/>
              <a:t>Оже электроны</a:t>
            </a:r>
            <a:endParaRPr/>
          </a:p>
        </p:txBody>
      </p:sp>
      <p:sp>
        <p:nvSpPr>
          <p:cNvPr id="24" name="TextBox 23"/>
          <p:cNvSpPr txBox="1"/>
          <p:nvPr/>
        </p:nvSpPr>
        <p:spPr bwMode="auto">
          <a:xfrm>
            <a:off x="8800446" y="1743421"/>
            <a:ext cx="1115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/>
              <a:t>Вторичные электроны</a:t>
            </a:r>
            <a:endParaRPr/>
          </a:p>
        </p:txBody>
      </p:sp>
      <p:sp>
        <p:nvSpPr>
          <p:cNvPr id="25" name="TextBox 24"/>
          <p:cNvSpPr txBox="1"/>
          <p:nvPr/>
        </p:nvSpPr>
        <p:spPr bwMode="auto">
          <a:xfrm>
            <a:off x="8037045" y="2194813"/>
            <a:ext cx="1579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/>
              <a:t>Обратно отраженные электроны</a:t>
            </a:r>
            <a:endParaRPr/>
          </a:p>
        </p:txBody>
      </p:sp>
      <p:sp>
        <p:nvSpPr>
          <p:cNvPr id="26" name="TextBox 25"/>
          <p:cNvSpPr txBox="1"/>
          <p:nvPr/>
        </p:nvSpPr>
        <p:spPr bwMode="auto">
          <a:xfrm>
            <a:off x="7373465" y="2799516"/>
            <a:ext cx="1127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/>
              <a:t>Тормозное излучение</a:t>
            </a:r>
            <a:endParaRPr/>
          </a:p>
        </p:txBody>
      </p:sp>
      <p:sp>
        <p:nvSpPr>
          <p:cNvPr id="27" name="TextBox 26"/>
          <p:cNvSpPr txBox="1"/>
          <p:nvPr/>
        </p:nvSpPr>
        <p:spPr bwMode="auto">
          <a:xfrm>
            <a:off x="10861674" y="4189020"/>
            <a:ext cx="146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dirty="0"/>
              <a:t>Вторичная флуоресценция</a:t>
            </a:r>
            <a:endParaRPr dirty="0"/>
          </a:p>
        </p:txBody>
      </p:sp>
      <p:sp>
        <p:nvSpPr>
          <p:cNvPr id="28" name="TextBox 27"/>
          <p:cNvSpPr txBox="1"/>
          <p:nvPr/>
        </p:nvSpPr>
        <p:spPr bwMode="auto">
          <a:xfrm>
            <a:off x="10516033" y="2097353"/>
            <a:ext cx="1761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/>
              <a:t>Характеристическое рентгеновское излучение</a:t>
            </a:r>
            <a:endParaRPr/>
          </a:p>
        </p:txBody>
      </p:sp>
      <p:sp>
        <p:nvSpPr>
          <p:cNvPr id="29" name="TextBox 28"/>
          <p:cNvSpPr txBox="1"/>
          <p:nvPr/>
        </p:nvSpPr>
        <p:spPr bwMode="auto">
          <a:xfrm>
            <a:off x="11032419" y="3037380"/>
            <a:ext cx="1245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/>
              <a:t>Катодолюми-несценция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10069359" y="5494707"/>
            <a:ext cx="1127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/>
              <a:t>Дифракция электронов</a:t>
            </a:r>
            <a:endParaRPr/>
          </a:p>
        </p:txBody>
      </p:sp>
      <p:sp>
        <p:nvSpPr>
          <p:cNvPr id="31" name="TextBox 30"/>
          <p:cNvSpPr txBox="1"/>
          <p:nvPr/>
        </p:nvSpPr>
        <p:spPr bwMode="auto">
          <a:xfrm>
            <a:off x="11091201" y="5169029"/>
            <a:ext cx="1127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/>
              <a:t>Рассеянные электроны</a:t>
            </a:r>
            <a:endParaRPr/>
          </a:p>
        </p:txBody>
      </p:sp>
      <p:sp>
        <p:nvSpPr>
          <p:cNvPr id="32" name="TextBox 31"/>
          <p:cNvSpPr txBox="1"/>
          <p:nvPr/>
        </p:nvSpPr>
        <p:spPr bwMode="auto">
          <a:xfrm>
            <a:off x="8521385" y="5419869"/>
            <a:ext cx="1307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/>
              <a:t>Проходящие электроны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12192000" cy="65227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 dirty="0"/>
              <a:t>Локальность определения химического состава</a:t>
            </a:r>
            <a:endParaRPr sz="40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/>
          <a:p>
            <a:pPr>
              <a:defRPr/>
            </a:pPr>
            <a:fld id="{A3B4591B-0EE0-41C3-A260-1B172F53AF11}" type="slidenum">
              <a:rPr lang="ru-RU" sz="2000">
                <a:solidFill>
                  <a:schemeClr val="tx1"/>
                </a:solidFill>
              </a:rPr>
              <a:t>9</a:t>
            </a:fld>
            <a:endParaRPr lang="ru-RU" sz="200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6F5F1D-4CE7-B7D1-CAD4-3B1CC12D0E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" y="3654055"/>
            <a:ext cx="12111072" cy="2588183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CD87CD37-47EB-986C-40A2-BE7B6529AF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6337" y="6248810"/>
            <a:ext cx="10420809" cy="56554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800" dirty="0">
                <a:cs typeface="Times New Roman" panose="02020603050405020304" pitchFamily="18" charset="0"/>
              </a:rPr>
              <a:t>Траектории распространения электронов по глубине на примере</a:t>
            </a:r>
            <a:r>
              <a:rPr lang="en-US" sz="1800" dirty="0">
                <a:cs typeface="Times New Roman" panose="02020603050405020304" pitchFamily="18" charset="0"/>
              </a:rPr>
              <a:t> Y</a:t>
            </a:r>
            <a:r>
              <a:rPr lang="en-US" sz="1800" baseline="-25000" dirty="0">
                <a:cs typeface="Times New Roman" panose="02020603050405020304" pitchFamily="18" charset="0"/>
              </a:rPr>
              <a:t>3</a:t>
            </a:r>
            <a:r>
              <a:rPr lang="en-US" sz="1800" dirty="0">
                <a:cs typeface="Times New Roman" panose="02020603050405020304" pitchFamily="18" charset="0"/>
              </a:rPr>
              <a:t>Fe</a:t>
            </a:r>
            <a:r>
              <a:rPr lang="en-US" sz="1800" baseline="-25000" dirty="0">
                <a:cs typeface="Times New Roman" panose="02020603050405020304" pitchFamily="18" charset="0"/>
              </a:rPr>
              <a:t>5</a:t>
            </a:r>
            <a:r>
              <a:rPr lang="en-US" sz="1800" dirty="0">
                <a:cs typeface="Times New Roman" panose="02020603050405020304" pitchFamily="18" charset="0"/>
              </a:rPr>
              <a:t>O</a:t>
            </a:r>
            <a:r>
              <a:rPr lang="en-US" sz="1800" baseline="-25000" dirty="0">
                <a:cs typeface="Times New Roman" panose="02020603050405020304" pitchFamily="18" charset="0"/>
              </a:rPr>
              <a:t>12</a:t>
            </a:r>
            <a:r>
              <a:rPr lang="ru-RU" sz="1800" dirty="0">
                <a:cs typeface="Times New Roman" panose="02020603050405020304" pitchFamily="18" charset="0"/>
              </a:rPr>
              <a:t> и распределение рентгеновского излучения Fe K</a:t>
            </a:r>
            <a:r>
              <a:rPr lang="ru-RU" sz="1800" i="1" dirty="0">
                <a:cs typeface="Times New Roman" panose="02020603050405020304" pitchFamily="18" charset="0"/>
              </a:rPr>
              <a:t>α</a:t>
            </a:r>
            <a:r>
              <a:rPr lang="ru-RU" sz="1800" dirty="0">
                <a:cs typeface="Times New Roman" panose="02020603050405020304" pitchFamily="18" charset="0"/>
              </a:rPr>
              <a:t>, Fe L</a:t>
            </a:r>
            <a:r>
              <a:rPr lang="ru-RU" sz="1800" i="1" dirty="0">
                <a:cs typeface="Times New Roman" panose="02020603050405020304" pitchFamily="18" charset="0"/>
              </a:rPr>
              <a:t>α</a:t>
            </a:r>
            <a:r>
              <a:rPr lang="ru-RU" sz="1800" dirty="0">
                <a:cs typeface="Times New Roman" panose="02020603050405020304" pitchFamily="18" charset="0"/>
              </a:rPr>
              <a:t>, Y L</a:t>
            </a:r>
            <a:r>
              <a:rPr lang="ru-RU" sz="1800" i="1" dirty="0">
                <a:cs typeface="Times New Roman" panose="02020603050405020304" pitchFamily="18" charset="0"/>
              </a:rPr>
              <a:t>α</a:t>
            </a:r>
            <a:r>
              <a:rPr lang="ru-RU" sz="1800" dirty="0">
                <a:cs typeface="Times New Roman" panose="02020603050405020304" pitchFamily="18" charset="0"/>
              </a:rPr>
              <a:t> по глубине</a:t>
            </a:r>
            <a:endParaRPr lang="ru-R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9B096C-DDCE-89A2-6831-8C610817047C}"/>
              </a:ext>
            </a:extLst>
          </p:cNvPr>
          <p:cNvSpPr txBox="1"/>
          <p:nvPr/>
        </p:nvSpPr>
        <p:spPr>
          <a:xfrm>
            <a:off x="104557" y="2420457"/>
            <a:ext cx="55564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/>
              <a:t>Глубина проникновения электронов зависит от:</a:t>
            </a:r>
          </a:p>
          <a:p>
            <a:pPr>
              <a:defRPr/>
            </a:pPr>
            <a:r>
              <a:rPr lang="ru-RU" b="1" dirty="0"/>
              <a:t>- Энергия электронов </a:t>
            </a:r>
            <a:r>
              <a:rPr lang="ru-RU" dirty="0"/>
              <a:t>(ускоряющее напряжение)</a:t>
            </a:r>
          </a:p>
          <a:p>
            <a:pPr>
              <a:defRPr/>
            </a:pPr>
            <a:r>
              <a:rPr lang="ru-RU" b="1" dirty="0"/>
              <a:t>-</a:t>
            </a:r>
            <a:r>
              <a:rPr lang="ru-RU" dirty="0"/>
              <a:t> </a:t>
            </a:r>
            <a:r>
              <a:rPr lang="ru-RU" b="1" dirty="0"/>
              <a:t>Средний атомный номер </a:t>
            </a:r>
            <a:r>
              <a:rPr lang="ru-RU" dirty="0"/>
              <a:t>вещества</a:t>
            </a:r>
          </a:p>
          <a:p>
            <a:pPr>
              <a:defRPr/>
            </a:pPr>
            <a:r>
              <a:rPr lang="en-US" b="1" dirty="0"/>
              <a:t>- </a:t>
            </a:r>
            <a:r>
              <a:rPr lang="ru-RU" b="1" dirty="0"/>
              <a:t>Плотность вещества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DD6841-77B4-3031-3E3D-6BB13E6C0E45}"/>
              </a:ext>
            </a:extLst>
          </p:cNvPr>
          <p:cNvSpPr txBox="1"/>
          <p:nvPr/>
        </p:nvSpPr>
        <p:spPr bwMode="auto">
          <a:xfrm>
            <a:off x="5330663" y="2387446"/>
            <a:ext cx="44758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/>
              <a:t>Глубина выхода ХРИ зависит от:</a:t>
            </a:r>
          </a:p>
          <a:p>
            <a:pPr>
              <a:defRPr/>
            </a:pPr>
            <a:r>
              <a:rPr lang="ru-RU" b="1" dirty="0"/>
              <a:t>- Энергия рентгеновских квантов</a:t>
            </a:r>
            <a:endParaRPr lang="ru-RU" dirty="0"/>
          </a:p>
          <a:p>
            <a:pPr>
              <a:defRPr/>
            </a:pPr>
            <a:r>
              <a:rPr lang="ru-RU" b="1" dirty="0"/>
              <a:t>-</a:t>
            </a:r>
            <a:r>
              <a:rPr lang="ru-RU" dirty="0"/>
              <a:t> </a:t>
            </a:r>
            <a:r>
              <a:rPr lang="ru-RU" b="1" dirty="0"/>
              <a:t>Химический состав </a:t>
            </a:r>
            <a:r>
              <a:rPr lang="ru-RU" dirty="0"/>
              <a:t>вещества</a:t>
            </a:r>
          </a:p>
          <a:p>
            <a:pPr>
              <a:defRPr/>
            </a:pPr>
            <a:r>
              <a:rPr lang="en-US" b="1" dirty="0"/>
              <a:t>- </a:t>
            </a:r>
            <a:r>
              <a:rPr lang="ru-RU" b="1" dirty="0"/>
              <a:t>Плотность вещества</a:t>
            </a:r>
            <a:endParaRPr lang="en-US" b="1" dirty="0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92E71F4-6589-1536-C40B-A47CB5CE21B0}"/>
              </a:ext>
            </a:extLst>
          </p:cNvPr>
          <p:cNvCxnSpPr>
            <a:cxnSpLocks/>
            <a:stCxn id="14" idx="2"/>
            <a:endCxn id="10" idx="0"/>
          </p:cNvCxnSpPr>
          <p:nvPr/>
        </p:nvCxnSpPr>
        <p:spPr bwMode="auto">
          <a:xfrm flipH="1">
            <a:off x="2882806" y="2226196"/>
            <a:ext cx="2164889" cy="1942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E4E55897-A5BF-F203-8081-E3ED75C53CD2}"/>
              </a:ext>
            </a:extLst>
          </p:cNvPr>
          <p:cNvCxnSpPr>
            <a:cxnSpLocks/>
            <a:stCxn id="14" idx="2"/>
            <a:endCxn id="11" idx="0"/>
          </p:cNvCxnSpPr>
          <p:nvPr/>
        </p:nvCxnSpPr>
        <p:spPr bwMode="auto">
          <a:xfrm>
            <a:off x="5047695" y="2226196"/>
            <a:ext cx="2520884" cy="1612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1A9C630-D95F-18FD-879B-55D043C0E85D}"/>
              </a:ext>
            </a:extLst>
          </p:cNvPr>
          <p:cNvSpPr txBox="1"/>
          <p:nvPr/>
        </p:nvSpPr>
        <p:spPr bwMode="auto">
          <a:xfrm>
            <a:off x="9309194" y="2052471"/>
            <a:ext cx="277824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/>
              <a:t>Примерные размеры анализируемой области:</a:t>
            </a:r>
            <a:endParaRPr dirty="0"/>
          </a:p>
          <a:p>
            <a:pPr>
              <a:defRPr/>
            </a:pPr>
            <a:r>
              <a:rPr lang="ru-RU" dirty="0"/>
              <a:t>- </a:t>
            </a:r>
            <a:r>
              <a:rPr lang="ru-RU" b="1" dirty="0"/>
              <a:t>В силикатах </a:t>
            </a:r>
            <a:r>
              <a:rPr lang="en-US" b="1" dirty="0"/>
              <a:t>~ 3 </a:t>
            </a:r>
            <a:r>
              <a:rPr lang="ru-RU" b="1" dirty="0"/>
              <a:t>мкм </a:t>
            </a:r>
            <a:endParaRPr dirty="0"/>
          </a:p>
          <a:p>
            <a:pPr>
              <a:defRPr/>
            </a:pPr>
            <a:r>
              <a:rPr lang="ru-RU" b="1" dirty="0"/>
              <a:t>- В рудных фазах </a:t>
            </a:r>
            <a:r>
              <a:rPr lang="en-US" b="1" dirty="0"/>
              <a:t>~ 2 </a:t>
            </a:r>
            <a:r>
              <a:rPr lang="ru-RU" b="1" dirty="0"/>
              <a:t>мкм</a:t>
            </a:r>
            <a:endParaRPr dirty="0"/>
          </a:p>
          <a:p>
            <a:pPr>
              <a:defRPr/>
            </a:pPr>
            <a:r>
              <a:rPr lang="ru-RU" b="1" dirty="0"/>
              <a:t>- МПГ </a:t>
            </a:r>
            <a:r>
              <a:rPr lang="en-US" b="1" dirty="0"/>
              <a:t>~ 1 </a:t>
            </a:r>
            <a:r>
              <a:rPr lang="ru-RU" b="1" dirty="0"/>
              <a:t>мкм</a:t>
            </a:r>
            <a:endParaRPr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FBE000-47C5-28E3-A47E-9551EC5ED587}"/>
              </a:ext>
            </a:extLst>
          </p:cNvPr>
          <p:cNvSpPr txBox="1"/>
          <p:nvPr/>
        </p:nvSpPr>
        <p:spPr>
          <a:xfrm>
            <a:off x="3050219" y="1826086"/>
            <a:ext cx="3994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Пространственное разрешение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C4B6E7-4760-4EAD-AD26-6B6F3CCB8A04}"/>
              </a:ext>
            </a:extLst>
          </p:cNvPr>
          <p:cNvSpPr txBox="1"/>
          <p:nvPr/>
        </p:nvSpPr>
        <p:spPr bwMode="auto">
          <a:xfrm>
            <a:off x="374340" y="610916"/>
            <a:ext cx="11443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/>
              <a:t>Пространственное разрешение </a:t>
            </a:r>
            <a:r>
              <a:rPr lang="ru-RU" dirty="0"/>
              <a:t>анализа химического состава в большей степени определяется величиной </a:t>
            </a:r>
            <a:r>
              <a:rPr lang="ru-RU" b="1" dirty="0"/>
              <a:t>среднего пробега электронов </a:t>
            </a:r>
            <a:r>
              <a:rPr lang="ru-RU" dirty="0"/>
              <a:t>в веществе. Из-за потери энергии электронами при проникновении в вещество, область генерации </a:t>
            </a:r>
            <a:r>
              <a:rPr lang="ru-RU" dirty="0" err="1"/>
              <a:t>высокоэнергетичных</a:t>
            </a:r>
            <a:r>
              <a:rPr lang="ru-RU" dirty="0"/>
              <a:t> рентгеновских линий может быть заметно меньше пробега электронов. Увеличение ускоряющего напряжения увеличивает глубину проникновения электронов.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17274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1804</TotalTime>
  <Words>4873</Words>
  <Application>Microsoft Office PowerPoint</Application>
  <PresentationFormat>Широкоэкранный</PresentationFormat>
  <Paragraphs>602</Paragraphs>
  <Slides>41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0" baseType="lpstr">
      <vt:lpstr>MS Mincho</vt:lpstr>
      <vt:lpstr>MS PGothic</vt:lpstr>
      <vt:lpstr>Arial</vt:lpstr>
      <vt:lpstr>Calibri</vt:lpstr>
      <vt:lpstr>Calibri Light</vt:lpstr>
      <vt:lpstr>Times New Roman</vt:lpstr>
      <vt:lpstr>Verdana</vt:lpstr>
      <vt:lpstr>Тема Office</vt:lpstr>
      <vt:lpstr>Формула</vt:lpstr>
      <vt:lpstr>Электронно-зондовый рентгеноспектральный микроанализ</vt:lpstr>
      <vt:lpstr>Электронно-зондовый рентгеноспектральный микроанализ. Определение</vt:lpstr>
      <vt:lpstr>Пробоподготовка образцов для ЭЗМА</vt:lpstr>
      <vt:lpstr>Пробоподготовка образцов для ЭЗМА</vt:lpstr>
      <vt:lpstr>Обращение с напылёнными образцами</vt:lpstr>
      <vt:lpstr>Сходства и различия в устройстве приборов СЭМ и ЭЗМА</vt:lpstr>
      <vt:lpstr>Формирование электронного пучка</vt:lpstr>
      <vt:lpstr>Виды взаимодействия электронов с образцом</vt:lpstr>
      <vt:lpstr>Локальность определения химического состава</vt:lpstr>
      <vt:lpstr>Рентгеновское излучение</vt:lpstr>
      <vt:lpstr>Спектрометры для анализа рентгеновского излучения</vt:lpstr>
      <vt:lpstr>Волно-дисперсионный спектрометр: устройство</vt:lpstr>
      <vt:lpstr>Сравнение WDS и EDS спектрометров</vt:lpstr>
      <vt:lpstr>Кристаллы-анализаторы</vt:lpstr>
      <vt:lpstr>Кристаллы-анализаторы</vt:lpstr>
      <vt:lpstr>Пример различий между кристаллами</vt:lpstr>
      <vt:lpstr>Какие данные можно получить при помощи ЭЗМА?</vt:lpstr>
      <vt:lpstr>Элементное картирование </vt:lpstr>
      <vt:lpstr>Количественный анализ</vt:lpstr>
      <vt:lpstr>Учет матричных эффектов и подбор стандартов</vt:lpstr>
      <vt:lpstr>Учет спектральных наложений</vt:lpstr>
      <vt:lpstr>Повреждение образца под действием пучка электронов </vt:lpstr>
      <vt:lpstr>Результаты количественного анализа</vt:lpstr>
      <vt:lpstr>Обработка результатов анализа</vt:lpstr>
      <vt:lpstr>Предел обнаружения и погрешность количественного анализа</vt:lpstr>
      <vt:lpstr>Предел обнаружения и погрешность. Как с ними работать? </vt:lpstr>
      <vt:lpstr>Определение следовых содержаний примесных элементов</vt:lpstr>
      <vt:lpstr>Особенности анализа легких элементов Be, B, C, N, O, F</vt:lpstr>
      <vt:lpstr>Оценки степени разупорядочения структуры циркона по форме линии Si Kβ</vt:lpstr>
      <vt:lpstr>Определение локальной степени окисления (валентности) железа в хромшпинели</vt:lpstr>
      <vt:lpstr>Определение валентности серы</vt:lpstr>
      <vt:lpstr>Химическое датирование</vt:lpstr>
      <vt:lpstr>Презентация PowerPoint</vt:lpstr>
      <vt:lpstr>Презентация PowerPoint</vt:lpstr>
      <vt:lpstr>Презентация PowerPoint</vt:lpstr>
      <vt:lpstr>Моделирование распространения электронов в минералах  для оценки локальности анализа</vt:lpstr>
      <vt:lpstr>Подготовка к работе на приборе Cameca SX100</vt:lpstr>
      <vt:lpstr>На что расходуется приборное время?</vt:lpstr>
      <vt:lpstr>На что расходуется приборное время?</vt:lpstr>
      <vt:lpstr>Эффективность проведения ЭЗМА</vt:lpstr>
      <vt:lpstr>Список литературы для самостоятельного изучения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Электронно-зондовый микроанализ (ЭЗМА)</dc:title>
  <dc:creator>Влад Булатов</dc:creator>
  <cp:lastModifiedBy>Влад Булатов</cp:lastModifiedBy>
  <cp:revision>28</cp:revision>
  <dcterms:created xsi:type="dcterms:W3CDTF">2023-10-16T06:06:54Z</dcterms:created>
  <dcterms:modified xsi:type="dcterms:W3CDTF">2025-10-16T07:38:04Z</dcterms:modified>
</cp:coreProperties>
</file>